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8" r:id="rId2"/>
    <p:sldId id="256" r:id="rId3"/>
    <p:sldId id="261" r:id="rId4"/>
    <p:sldId id="276" r:id="rId5"/>
    <p:sldId id="284" r:id="rId6"/>
    <p:sldId id="283" r:id="rId7"/>
    <p:sldId id="282" r:id="rId8"/>
    <p:sldId id="266" r:id="rId9"/>
    <p:sldId id="281" r:id="rId10"/>
    <p:sldId id="280" r:id="rId11"/>
    <p:sldId id="278" r:id="rId12"/>
    <p:sldId id="279" r:id="rId13"/>
    <p:sldId id="260" r:id="rId1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42C50"/>
    <a:srgbClr val="009CE3"/>
    <a:srgbClr val="FF0100"/>
    <a:srgbClr val="00BEFF"/>
    <a:srgbClr val="005FF4"/>
    <a:srgbClr val="652DCE"/>
    <a:srgbClr val="FAFAFA"/>
    <a:srgbClr val="FDFDFD"/>
    <a:srgbClr val="0067FF"/>
    <a:srgbClr val="622C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D7403DD-FE24-7D5A-1A81-5FBE42427307}" v="11" dt="2025-12-15T19:18:24.135"/>
    <p1510:client id="{FAC74072-8BD0-1A49-8094-415A99878027}" v="2591" dt="2025-12-14T20:10:19.72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87"/>
  </p:normalViewPr>
  <p:slideViewPr>
    <p:cSldViewPr snapToGrid="0">
      <p:cViewPr>
        <p:scale>
          <a:sx n="89" d="100"/>
          <a:sy n="89" d="100"/>
        </p:scale>
        <p:origin x="960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Astudillo" userId="S::sastudil@teco.com.ar::354f4a92-275b-42f6-85b1-f714e1fe0747" providerId="AD" clId="Web-{ED7403DD-FE24-7D5A-1A81-5FBE42427307}"/>
    <pc:docChg chg="modSld">
      <pc:chgData name="Sara Astudillo" userId="S::sastudil@teco.com.ar::354f4a92-275b-42f6-85b1-f714e1fe0747" providerId="AD" clId="Web-{ED7403DD-FE24-7D5A-1A81-5FBE42427307}" dt="2025-12-15T19:18:23.385" v="7" actId="20577"/>
      <pc:docMkLst>
        <pc:docMk/>
      </pc:docMkLst>
      <pc:sldChg chg="modSp">
        <pc:chgData name="Sara Astudillo" userId="S::sastudil@teco.com.ar::354f4a92-275b-42f6-85b1-f714e1fe0747" providerId="AD" clId="Web-{ED7403DD-FE24-7D5A-1A81-5FBE42427307}" dt="2025-12-15T19:18:04.010" v="5"/>
        <pc:sldMkLst>
          <pc:docMk/>
          <pc:sldMk cId="2087667680" sldId="278"/>
        </pc:sldMkLst>
        <pc:spChg chg="mod">
          <ac:chgData name="Sara Astudillo" userId="S::sastudil@teco.com.ar::354f4a92-275b-42f6-85b1-f714e1fe0747" providerId="AD" clId="Web-{ED7403DD-FE24-7D5A-1A81-5FBE42427307}" dt="2025-12-15T19:18:03.869" v="0"/>
          <ac:spMkLst>
            <pc:docMk/>
            <pc:sldMk cId="2087667680" sldId="278"/>
            <ac:spMk id="7" creationId="{3C5ABECB-5933-783E-9D46-01623FAC8266}"/>
          </ac:spMkLst>
        </pc:spChg>
        <pc:spChg chg="mod">
          <ac:chgData name="Sara Astudillo" userId="S::sastudil@teco.com.ar::354f4a92-275b-42f6-85b1-f714e1fe0747" providerId="AD" clId="Web-{ED7403DD-FE24-7D5A-1A81-5FBE42427307}" dt="2025-12-15T19:18:03.869" v="1"/>
          <ac:spMkLst>
            <pc:docMk/>
            <pc:sldMk cId="2087667680" sldId="278"/>
            <ac:spMk id="9" creationId="{83F7B5B7-0386-9154-D626-AE1F3C48EDC8}"/>
          </ac:spMkLst>
        </pc:spChg>
        <pc:spChg chg="mod">
          <ac:chgData name="Sara Astudillo" userId="S::sastudil@teco.com.ar::354f4a92-275b-42f6-85b1-f714e1fe0747" providerId="AD" clId="Web-{ED7403DD-FE24-7D5A-1A81-5FBE42427307}" dt="2025-12-15T19:18:03.885" v="2"/>
          <ac:spMkLst>
            <pc:docMk/>
            <pc:sldMk cId="2087667680" sldId="278"/>
            <ac:spMk id="11" creationId="{421E85AE-D551-4164-5179-EA1F24630135}"/>
          </ac:spMkLst>
        </pc:spChg>
        <pc:spChg chg="mod">
          <ac:chgData name="Sara Astudillo" userId="S::sastudil@teco.com.ar::354f4a92-275b-42f6-85b1-f714e1fe0747" providerId="AD" clId="Web-{ED7403DD-FE24-7D5A-1A81-5FBE42427307}" dt="2025-12-15T19:18:03.885" v="3"/>
          <ac:spMkLst>
            <pc:docMk/>
            <pc:sldMk cId="2087667680" sldId="278"/>
            <ac:spMk id="13" creationId="{5AC8946E-33EE-94CA-4EF4-FBE79A266E5D}"/>
          </ac:spMkLst>
        </pc:spChg>
        <pc:spChg chg="mod">
          <ac:chgData name="Sara Astudillo" userId="S::sastudil@teco.com.ar::354f4a92-275b-42f6-85b1-f714e1fe0747" providerId="AD" clId="Web-{ED7403DD-FE24-7D5A-1A81-5FBE42427307}" dt="2025-12-15T19:18:03.885" v="4"/>
          <ac:spMkLst>
            <pc:docMk/>
            <pc:sldMk cId="2087667680" sldId="278"/>
            <ac:spMk id="15" creationId="{A0FBAA17-CFA7-7EC7-0873-A577CFFBCF84}"/>
          </ac:spMkLst>
        </pc:spChg>
        <pc:spChg chg="mod">
          <ac:chgData name="Sara Astudillo" userId="S::sastudil@teco.com.ar::354f4a92-275b-42f6-85b1-f714e1fe0747" providerId="AD" clId="Web-{ED7403DD-FE24-7D5A-1A81-5FBE42427307}" dt="2025-12-15T19:18:04.010" v="5"/>
          <ac:spMkLst>
            <pc:docMk/>
            <pc:sldMk cId="2087667680" sldId="278"/>
            <ac:spMk id="17" creationId="{B9E8645F-8950-F455-7841-68C858A1A1ED}"/>
          </ac:spMkLst>
        </pc:spChg>
      </pc:sldChg>
      <pc:sldChg chg="modSp">
        <pc:chgData name="Sara Astudillo" userId="S::sastudil@teco.com.ar::354f4a92-275b-42f6-85b1-f714e1fe0747" providerId="AD" clId="Web-{ED7403DD-FE24-7D5A-1A81-5FBE42427307}" dt="2025-12-15T19:18:23.385" v="7" actId="20577"/>
        <pc:sldMkLst>
          <pc:docMk/>
          <pc:sldMk cId="2632067143" sldId="282"/>
        </pc:sldMkLst>
        <pc:spChg chg="mod">
          <ac:chgData name="Sara Astudillo" userId="S::sastudil@teco.com.ar::354f4a92-275b-42f6-85b1-f714e1fe0747" providerId="AD" clId="Web-{ED7403DD-FE24-7D5A-1A81-5FBE42427307}" dt="2025-12-15T19:18:23.385" v="7" actId="20577"/>
          <ac:spMkLst>
            <pc:docMk/>
            <pc:sldMk cId="2632067143" sldId="282"/>
            <ac:spMk id="4" creationId="{EED53595-6FD9-0AD1-24B6-09F5C4594694}"/>
          </ac:spMkLst>
        </pc:spChg>
      </pc:sldChg>
    </pc:docChg>
  </pc:docChgLst>
  <pc:docChgLst>
    <pc:chgData name="Sara Astudillo" userId="354f4a92-275b-42f6-85b1-f714e1fe0747" providerId="ADAL" clId="{65337D2F-6828-5D71-9EF5-9BA3531D12E0}"/>
    <pc:docChg chg="undo custSel addSld delSld modSld sldOrd modMainMaster">
      <pc:chgData name="Sara Astudillo" userId="354f4a92-275b-42f6-85b1-f714e1fe0747" providerId="ADAL" clId="{65337D2F-6828-5D71-9EF5-9BA3531D12E0}" dt="2025-12-14T20:13:16.035" v="4576" actId="207"/>
      <pc:docMkLst>
        <pc:docMk/>
      </pc:docMkLst>
      <pc:sldChg chg="addSp delSp modSp mod ord setBg">
        <pc:chgData name="Sara Astudillo" userId="354f4a92-275b-42f6-85b1-f714e1fe0747" providerId="ADAL" clId="{65337D2F-6828-5D71-9EF5-9BA3531D12E0}" dt="2025-12-14T20:10:14.550" v="4467" actId="12788"/>
        <pc:sldMkLst>
          <pc:docMk/>
          <pc:sldMk cId="2370303957" sldId="256"/>
        </pc:sldMkLst>
        <pc:spChg chg="add mod">
          <ac:chgData name="Sara Astudillo" userId="354f4a92-275b-42f6-85b1-f714e1fe0747" providerId="ADAL" clId="{65337D2F-6828-5D71-9EF5-9BA3531D12E0}" dt="2025-12-14T20:10:14.550" v="4467" actId="12788"/>
          <ac:spMkLst>
            <pc:docMk/>
            <pc:sldMk cId="2370303957" sldId="256"/>
            <ac:spMk id="2" creationId="{B56B090F-2B3A-0DE8-CE0A-3E4EABEB281C}"/>
          </ac:spMkLst>
        </pc:spChg>
        <pc:spChg chg="mod">
          <ac:chgData name="Sara Astudillo" userId="354f4a92-275b-42f6-85b1-f714e1fe0747" providerId="ADAL" clId="{65337D2F-6828-5D71-9EF5-9BA3531D12E0}" dt="2025-12-13T13:04:46.613" v="2212" actId="207"/>
          <ac:spMkLst>
            <pc:docMk/>
            <pc:sldMk cId="2370303957" sldId="256"/>
            <ac:spMk id="7" creationId="{D4060217-06A6-35AF-944B-2DF41C319DF9}"/>
          </ac:spMkLst>
        </pc:spChg>
        <pc:spChg chg="add del mod">
          <ac:chgData name="Sara Astudillo" userId="354f4a92-275b-42f6-85b1-f714e1fe0747" providerId="ADAL" clId="{65337D2F-6828-5D71-9EF5-9BA3531D12E0}" dt="2025-12-13T13:29:22.332" v="3580" actId="207"/>
          <ac:spMkLst>
            <pc:docMk/>
            <pc:sldMk cId="2370303957" sldId="256"/>
            <ac:spMk id="14" creationId="{B609900D-8DB4-680D-C741-69149B1496E7}"/>
          </ac:spMkLst>
        </pc:spChg>
        <pc:picChg chg="mod">
          <ac:chgData name="Sara Astudillo" userId="354f4a92-275b-42f6-85b1-f714e1fe0747" providerId="ADAL" clId="{65337D2F-6828-5D71-9EF5-9BA3531D12E0}" dt="2025-12-14T20:10:14.550" v="4467" actId="12788"/>
          <ac:picMkLst>
            <pc:docMk/>
            <pc:sldMk cId="2370303957" sldId="256"/>
            <ac:picMk id="1026" creationId="{60B88401-6294-7017-986B-2F5A8AE7E278}"/>
          </ac:picMkLst>
        </pc:picChg>
      </pc:sldChg>
      <pc:sldChg chg="addSp delSp modSp mod ord setBg">
        <pc:chgData name="Sara Astudillo" userId="354f4a92-275b-42f6-85b1-f714e1fe0747" providerId="ADAL" clId="{65337D2F-6828-5D71-9EF5-9BA3531D12E0}" dt="2025-12-14T20:11:24.464" v="4564" actId="207"/>
        <pc:sldMkLst>
          <pc:docMk/>
          <pc:sldMk cId="1209993832" sldId="258"/>
        </pc:sldMkLst>
        <pc:spChg chg="add mod">
          <ac:chgData name="Sara Astudillo" userId="354f4a92-275b-42f6-85b1-f714e1fe0747" providerId="ADAL" clId="{65337D2F-6828-5D71-9EF5-9BA3531D12E0}" dt="2025-12-14T20:11:08.846" v="4473" actId="207"/>
          <ac:spMkLst>
            <pc:docMk/>
            <pc:sldMk cId="1209993832" sldId="258"/>
            <ac:spMk id="2" creationId="{74B62E0D-E969-2D76-FE0C-0131530F3B53}"/>
          </ac:spMkLst>
        </pc:spChg>
        <pc:spChg chg="mod">
          <ac:chgData name="Sara Astudillo" userId="354f4a92-275b-42f6-85b1-f714e1fe0747" providerId="ADAL" clId="{65337D2F-6828-5D71-9EF5-9BA3531D12E0}" dt="2025-12-14T20:11:02.131" v="4472" actId="14100"/>
          <ac:spMkLst>
            <pc:docMk/>
            <pc:sldMk cId="1209993832" sldId="258"/>
            <ac:spMk id="4" creationId="{F53AE2D7-E30C-F31D-C6B6-E73F146E8A4F}"/>
          </ac:spMkLst>
        </pc:spChg>
        <pc:spChg chg="mod">
          <ac:chgData name="Sara Astudillo" userId="354f4a92-275b-42f6-85b1-f714e1fe0747" providerId="ADAL" clId="{65337D2F-6828-5D71-9EF5-9BA3531D12E0}" dt="2025-12-14T20:11:02.131" v="4472" actId="14100"/>
          <ac:spMkLst>
            <pc:docMk/>
            <pc:sldMk cId="1209993832" sldId="258"/>
            <ac:spMk id="5" creationId="{C701DBCD-1D56-ADBE-BD15-1974A9539650}"/>
          </ac:spMkLst>
        </pc:spChg>
        <pc:spChg chg="mod">
          <ac:chgData name="Sara Astudillo" userId="354f4a92-275b-42f6-85b1-f714e1fe0747" providerId="ADAL" clId="{65337D2F-6828-5D71-9EF5-9BA3531D12E0}" dt="2025-12-14T20:11:02.131" v="4472" actId="14100"/>
          <ac:spMkLst>
            <pc:docMk/>
            <pc:sldMk cId="1209993832" sldId="258"/>
            <ac:spMk id="8" creationId="{F63B44A1-7EB6-DE33-74D4-EE4375B5244C}"/>
          </ac:spMkLst>
        </pc:spChg>
        <pc:spChg chg="mod">
          <ac:chgData name="Sara Astudillo" userId="354f4a92-275b-42f6-85b1-f714e1fe0747" providerId="ADAL" clId="{65337D2F-6828-5D71-9EF5-9BA3531D12E0}" dt="2025-12-14T20:11:24.464" v="4564" actId="207"/>
          <ac:spMkLst>
            <pc:docMk/>
            <pc:sldMk cId="1209993832" sldId="258"/>
            <ac:spMk id="9" creationId="{8D704412-5C13-130C-3F33-4F7DF70D4942}"/>
          </ac:spMkLst>
        </pc:spChg>
        <pc:picChg chg="add mod">
          <ac:chgData name="Sara Astudillo" userId="354f4a92-275b-42f6-85b1-f714e1fe0747" providerId="ADAL" clId="{65337D2F-6828-5D71-9EF5-9BA3531D12E0}" dt="2025-12-14T20:10:19.720" v="4469"/>
          <ac:picMkLst>
            <pc:docMk/>
            <pc:sldMk cId="1209993832" sldId="258"/>
            <ac:picMk id="3" creationId="{EEACEDCD-6058-576B-86C1-0CE939E94CC4}"/>
          </ac:picMkLst>
        </pc:picChg>
        <pc:picChg chg="mod">
          <ac:chgData name="Sara Astudillo" userId="354f4a92-275b-42f6-85b1-f714e1fe0747" providerId="ADAL" clId="{65337D2F-6828-5D71-9EF5-9BA3531D12E0}" dt="2025-12-14T20:11:02.131" v="4472" actId="14100"/>
          <ac:picMkLst>
            <pc:docMk/>
            <pc:sldMk cId="1209993832" sldId="258"/>
            <ac:picMk id="6" creationId="{ACBC98BF-3C24-16EA-5DCD-3FFB3ED9233A}"/>
          </ac:picMkLst>
        </pc:picChg>
        <pc:picChg chg="del">
          <ac:chgData name="Sara Astudillo" userId="354f4a92-275b-42f6-85b1-f714e1fe0747" providerId="ADAL" clId="{65337D2F-6828-5D71-9EF5-9BA3531D12E0}" dt="2025-12-14T20:10:19.224" v="4468" actId="478"/>
          <ac:picMkLst>
            <pc:docMk/>
            <pc:sldMk cId="1209993832" sldId="258"/>
            <ac:picMk id="10" creationId="{A1EF1BD5-51CA-0E61-D53C-B69DA55265D8}"/>
          </ac:picMkLst>
        </pc:picChg>
      </pc:sldChg>
      <pc:sldChg chg="addSp delSp modSp mod ord setBg modClrScheme chgLayout">
        <pc:chgData name="Sara Astudillo" userId="354f4a92-275b-42f6-85b1-f714e1fe0747" providerId="ADAL" clId="{65337D2F-6828-5D71-9EF5-9BA3531D12E0}" dt="2025-12-14T20:00:18.145" v="3942" actId="700"/>
        <pc:sldMkLst>
          <pc:docMk/>
          <pc:sldMk cId="1328048814" sldId="260"/>
        </pc:sldMkLst>
        <pc:spChg chg="add mod">
          <ac:chgData name="Sara Astudillo" userId="354f4a92-275b-42f6-85b1-f714e1fe0747" providerId="ADAL" clId="{65337D2F-6828-5D71-9EF5-9BA3531D12E0}" dt="2025-12-14T16:10:53.953" v="3906" actId="465"/>
          <ac:spMkLst>
            <pc:docMk/>
            <pc:sldMk cId="1328048814" sldId="260"/>
            <ac:spMk id="4" creationId="{0DC271B8-1643-1AB6-1825-25E5713550BC}"/>
          </ac:spMkLst>
        </pc:spChg>
        <pc:spChg chg="mod">
          <ac:chgData name="Sara Astudillo" userId="354f4a92-275b-42f6-85b1-f714e1fe0747" providerId="ADAL" clId="{65337D2F-6828-5D71-9EF5-9BA3531D12E0}" dt="2025-12-14T16:10:53.953" v="3906" actId="465"/>
          <ac:spMkLst>
            <pc:docMk/>
            <pc:sldMk cId="1328048814" sldId="260"/>
            <ac:spMk id="10" creationId="{467D3243-769D-C4F5-21D0-BE9AA9DC0AF1}"/>
          </ac:spMkLst>
        </pc:spChg>
        <pc:spChg chg="add mod">
          <ac:chgData name="Sara Astudillo" userId="354f4a92-275b-42f6-85b1-f714e1fe0747" providerId="ADAL" clId="{65337D2F-6828-5D71-9EF5-9BA3531D12E0}" dt="2025-12-14T16:10:45.325" v="3905" actId="164"/>
          <ac:spMkLst>
            <pc:docMk/>
            <pc:sldMk cId="1328048814" sldId="260"/>
            <ac:spMk id="14" creationId="{A99F9784-FA57-6FCC-01A6-67420EDF6BB1}"/>
          </ac:spMkLst>
        </pc:spChg>
        <pc:spChg chg="add mod">
          <ac:chgData name="Sara Astudillo" userId="354f4a92-275b-42f6-85b1-f714e1fe0747" providerId="ADAL" clId="{65337D2F-6828-5D71-9EF5-9BA3531D12E0}" dt="2025-12-14T19:42:19.456" v="3915"/>
          <ac:spMkLst>
            <pc:docMk/>
            <pc:sldMk cId="1328048814" sldId="260"/>
            <ac:spMk id="16" creationId="{D2C0F23A-2176-81F8-223F-0AABD0CD5391}"/>
          </ac:spMkLst>
        </pc:spChg>
        <pc:spChg chg="add del mod">
          <ac:chgData name="Sara Astudillo" userId="354f4a92-275b-42f6-85b1-f714e1fe0747" providerId="ADAL" clId="{65337D2F-6828-5D71-9EF5-9BA3531D12E0}" dt="2025-12-14T16:09:09.675" v="3888" actId="478"/>
          <ac:spMkLst>
            <pc:docMk/>
            <pc:sldMk cId="1328048814" sldId="260"/>
            <ac:spMk id="16" creationId="{E9401388-32DE-FC9B-DFEE-F824E0DA307B}"/>
          </ac:spMkLst>
        </pc:spChg>
        <pc:spChg chg="add del">
          <ac:chgData name="Sara Astudillo" userId="354f4a92-275b-42f6-85b1-f714e1fe0747" providerId="ADAL" clId="{65337D2F-6828-5D71-9EF5-9BA3531D12E0}" dt="2025-12-14T16:10:07.471" v="3897" actId="478"/>
          <ac:spMkLst>
            <pc:docMk/>
            <pc:sldMk cId="1328048814" sldId="260"/>
            <ac:spMk id="24" creationId="{2D8A9F6A-A8D0-B523-942C-20F7C089D9E3}"/>
          </ac:spMkLst>
        </pc:spChg>
        <pc:spChg chg="mod">
          <ac:chgData name="Sara Astudillo" userId="354f4a92-275b-42f6-85b1-f714e1fe0747" providerId="ADAL" clId="{65337D2F-6828-5D71-9EF5-9BA3531D12E0}" dt="2025-12-14T16:10:53.953" v="3906" actId="465"/>
          <ac:spMkLst>
            <pc:docMk/>
            <pc:sldMk cId="1328048814" sldId="260"/>
            <ac:spMk id="28" creationId="{D4899837-7304-DD44-AFA8-214BBC19DE73}"/>
          </ac:spMkLst>
        </pc:spChg>
        <pc:grpChg chg="mod">
          <ac:chgData name="Sara Astudillo" userId="354f4a92-275b-42f6-85b1-f714e1fe0747" providerId="ADAL" clId="{65337D2F-6828-5D71-9EF5-9BA3531D12E0}" dt="2025-12-14T16:10:53.953" v="3906" actId="465"/>
          <ac:grpSpMkLst>
            <pc:docMk/>
            <pc:sldMk cId="1328048814" sldId="260"/>
            <ac:grpSpMk id="2" creationId="{E7723D99-A6C3-E6A0-B906-5142C1896C94}"/>
          </ac:grpSpMkLst>
        </pc:grpChg>
        <pc:grpChg chg="mod">
          <ac:chgData name="Sara Astudillo" userId="354f4a92-275b-42f6-85b1-f714e1fe0747" providerId="ADAL" clId="{65337D2F-6828-5D71-9EF5-9BA3531D12E0}" dt="2025-12-14T16:10:53.953" v="3906" actId="465"/>
          <ac:grpSpMkLst>
            <pc:docMk/>
            <pc:sldMk cId="1328048814" sldId="260"/>
            <ac:grpSpMk id="8" creationId="{89F12780-A214-A8A9-C6D5-E1869A6FC170}"/>
          </ac:grpSpMkLst>
        </pc:grpChg>
        <pc:grpChg chg="add mod">
          <ac:chgData name="Sara Astudillo" userId="354f4a92-275b-42f6-85b1-f714e1fe0747" providerId="ADAL" clId="{65337D2F-6828-5D71-9EF5-9BA3531D12E0}" dt="2025-12-14T16:09:38.268" v="3895" actId="164"/>
          <ac:grpSpMkLst>
            <pc:docMk/>
            <pc:sldMk cId="1328048814" sldId="260"/>
            <ac:grpSpMk id="20" creationId="{8B8F9E6D-FE7F-0574-D609-F249515ECCE1}"/>
          </ac:grpSpMkLst>
        </pc:grpChg>
        <pc:grpChg chg="mod">
          <ac:chgData name="Sara Astudillo" userId="354f4a92-275b-42f6-85b1-f714e1fe0747" providerId="ADAL" clId="{65337D2F-6828-5D71-9EF5-9BA3531D12E0}" dt="2025-12-14T16:10:53.953" v="3906" actId="465"/>
          <ac:grpSpMkLst>
            <pc:docMk/>
            <pc:sldMk cId="1328048814" sldId="260"/>
            <ac:grpSpMk id="26" creationId="{53407509-CFC3-E6C1-086C-CD66158DF6C7}"/>
          </ac:grpSpMkLst>
        </pc:grpChg>
        <pc:grpChg chg="add mod">
          <ac:chgData name="Sara Astudillo" userId="354f4a92-275b-42f6-85b1-f714e1fe0747" providerId="ADAL" clId="{65337D2F-6828-5D71-9EF5-9BA3531D12E0}" dt="2025-12-14T16:10:53.953" v="3906" actId="465"/>
          <ac:grpSpMkLst>
            <pc:docMk/>
            <pc:sldMk cId="1328048814" sldId="260"/>
            <ac:grpSpMk id="34" creationId="{EE7D0007-BCBE-F67C-4058-4F343553EABC}"/>
          </ac:grpSpMkLst>
        </pc:grpChg>
        <pc:picChg chg="mod">
          <ac:chgData name="Sara Astudillo" userId="354f4a92-275b-42f6-85b1-f714e1fe0747" providerId="ADAL" clId="{65337D2F-6828-5D71-9EF5-9BA3531D12E0}" dt="2025-12-13T13:30:22.732" v="3581"/>
          <ac:picMkLst>
            <pc:docMk/>
            <pc:sldMk cId="1328048814" sldId="260"/>
            <ac:picMk id="9" creationId="{B772BCC0-DA5C-F854-5665-4FE8F248F96D}"/>
          </ac:picMkLst>
        </pc:picChg>
        <pc:picChg chg="mod">
          <ac:chgData name="Sara Astudillo" userId="354f4a92-275b-42f6-85b1-f714e1fe0747" providerId="ADAL" clId="{65337D2F-6828-5D71-9EF5-9BA3531D12E0}" dt="2025-12-14T16:10:53.953" v="3906" actId="465"/>
          <ac:picMkLst>
            <pc:docMk/>
            <pc:sldMk cId="1328048814" sldId="260"/>
            <ac:picMk id="12" creationId="{16AADEAD-F16A-45FA-D902-D366EDA2C682}"/>
          </ac:picMkLst>
        </pc:picChg>
        <pc:picChg chg="add mod">
          <ac:chgData name="Sara Astudillo" userId="354f4a92-275b-42f6-85b1-f714e1fe0747" providerId="ADAL" clId="{65337D2F-6828-5D71-9EF5-9BA3531D12E0}" dt="2025-12-14T16:10:53.953" v="3906" actId="465"/>
          <ac:picMkLst>
            <pc:docMk/>
            <pc:sldMk cId="1328048814" sldId="260"/>
            <ac:picMk id="18" creationId="{D25EE2B5-2DA7-4D03-4EC9-568E72E5987E}"/>
          </ac:picMkLst>
        </pc:picChg>
        <pc:picChg chg="mod">
          <ac:chgData name="Sara Astudillo" userId="354f4a92-275b-42f6-85b1-f714e1fe0747" providerId="ADAL" clId="{65337D2F-6828-5D71-9EF5-9BA3531D12E0}" dt="2025-12-13T13:30:22.732" v="3581"/>
          <ac:picMkLst>
            <pc:docMk/>
            <pc:sldMk cId="1328048814" sldId="260"/>
            <ac:picMk id="25" creationId="{33F82FF7-EA3A-CCF9-DBE9-3E7180B2543C}"/>
          </ac:picMkLst>
        </pc:picChg>
        <pc:picChg chg="mod">
          <ac:chgData name="Sara Astudillo" userId="354f4a92-275b-42f6-85b1-f714e1fe0747" providerId="ADAL" clId="{65337D2F-6828-5D71-9EF5-9BA3531D12E0}" dt="2025-12-14T16:10:53.953" v="3906" actId="465"/>
          <ac:picMkLst>
            <pc:docMk/>
            <pc:sldMk cId="1328048814" sldId="260"/>
            <ac:picMk id="30" creationId="{DFAF7B2E-F2FA-3A75-91D0-E1090E60D11B}"/>
          </ac:picMkLst>
        </pc:picChg>
        <pc:picChg chg="mod">
          <ac:chgData name="Sara Astudillo" userId="354f4a92-275b-42f6-85b1-f714e1fe0747" providerId="ADAL" clId="{65337D2F-6828-5D71-9EF5-9BA3531D12E0}" dt="2025-12-13T13:30:22.732" v="3581"/>
          <ac:picMkLst>
            <pc:docMk/>
            <pc:sldMk cId="1328048814" sldId="260"/>
            <ac:picMk id="31" creationId="{98D039AF-007E-9E85-F579-85981F6FF48D}"/>
          </ac:picMkLst>
        </pc:picChg>
        <pc:picChg chg="add mod">
          <ac:chgData name="Sara Astudillo" userId="354f4a92-275b-42f6-85b1-f714e1fe0747" providerId="ADAL" clId="{65337D2F-6828-5D71-9EF5-9BA3531D12E0}" dt="2025-12-14T16:10:45.325" v="3905" actId="164"/>
          <ac:picMkLst>
            <pc:docMk/>
            <pc:sldMk cId="1328048814" sldId="260"/>
            <ac:picMk id="32" creationId="{DA67EE56-710C-6B9C-7384-CBE6C1D97CCE}"/>
          </ac:picMkLst>
        </pc:picChg>
        <pc:picChg chg="mod">
          <ac:chgData name="Sara Astudillo" userId="354f4a92-275b-42f6-85b1-f714e1fe0747" providerId="ADAL" clId="{65337D2F-6828-5D71-9EF5-9BA3531D12E0}" dt="2025-12-13T13:30:22.732" v="3581"/>
          <ac:picMkLst>
            <pc:docMk/>
            <pc:sldMk cId="1328048814" sldId="260"/>
            <ac:picMk id="37" creationId="{1C901D77-94FF-0B9F-6735-FD57AFB9C367}"/>
          </ac:picMkLst>
        </pc:picChg>
        <pc:picChg chg="mod">
          <ac:chgData name="Sara Astudillo" userId="354f4a92-275b-42f6-85b1-f714e1fe0747" providerId="ADAL" clId="{65337D2F-6828-5D71-9EF5-9BA3531D12E0}" dt="2025-12-13T13:30:22.732" v="3581"/>
          <ac:picMkLst>
            <pc:docMk/>
            <pc:sldMk cId="1328048814" sldId="260"/>
            <ac:picMk id="43" creationId="{52A1FB8F-FDD2-DE9D-AFAB-328D78B2DB15}"/>
          </ac:picMkLst>
        </pc:picChg>
        <pc:picChg chg="mod">
          <ac:chgData name="Sara Astudillo" userId="354f4a92-275b-42f6-85b1-f714e1fe0747" providerId="ADAL" clId="{65337D2F-6828-5D71-9EF5-9BA3531D12E0}" dt="2025-12-13T13:30:22.732" v="3581"/>
          <ac:picMkLst>
            <pc:docMk/>
            <pc:sldMk cId="1328048814" sldId="260"/>
            <ac:picMk id="45" creationId="{B1342FA9-0CFB-EC8E-D393-D8CC69AE855D}"/>
          </ac:picMkLst>
        </pc:picChg>
        <pc:picChg chg="mod">
          <ac:chgData name="Sara Astudillo" userId="354f4a92-275b-42f6-85b1-f714e1fe0747" providerId="ADAL" clId="{65337D2F-6828-5D71-9EF5-9BA3531D12E0}" dt="2025-12-13T13:30:22.732" v="3581"/>
          <ac:picMkLst>
            <pc:docMk/>
            <pc:sldMk cId="1328048814" sldId="260"/>
            <ac:picMk id="61" creationId="{B096B757-D240-D3D1-23A5-DBA490785504}"/>
          </ac:picMkLst>
        </pc:picChg>
        <pc:picChg chg="mod">
          <ac:chgData name="Sara Astudillo" userId="354f4a92-275b-42f6-85b1-f714e1fe0747" providerId="ADAL" clId="{65337D2F-6828-5D71-9EF5-9BA3531D12E0}" dt="2025-12-13T13:30:22.732" v="3581"/>
          <ac:picMkLst>
            <pc:docMk/>
            <pc:sldMk cId="1328048814" sldId="260"/>
            <ac:picMk id="76" creationId="{950A8A61-F1AC-911A-EC41-8AD14CA41101}"/>
          </ac:picMkLst>
        </pc:picChg>
        <pc:picChg chg="mod">
          <ac:chgData name="Sara Astudillo" userId="354f4a92-275b-42f6-85b1-f714e1fe0747" providerId="ADAL" clId="{65337D2F-6828-5D71-9EF5-9BA3531D12E0}" dt="2025-12-13T13:30:22.732" v="3581"/>
          <ac:picMkLst>
            <pc:docMk/>
            <pc:sldMk cId="1328048814" sldId="260"/>
            <ac:picMk id="78" creationId="{7E58EC98-088C-BA66-B256-98310A20C574}"/>
          </ac:picMkLst>
        </pc:picChg>
        <pc:picChg chg="mod">
          <ac:chgData name="Sara Astudillo" userId="354f4a92-275b-42f6-85b1-f714e1fe0747" providerId="ADAL" clId="{65337D2F-6828-5D71-9EF5-9BA3531D12E0}" dt="2025-12-13T13:30:22.732" v="3581"/>
          <ac:picMkLst>
            <pc:docMk/>
            <pc:sldMk cId="1328048814" sldId="260"/>
            <ac:picMk id="92" creationId="{4C0018F7-1E3A-664E-3285-478918152624}"/>
          </ac:picMkLst>
        </pc:picChg>
        <pc:cxnChg chg="add mod">
          <ac:chgData name="Sara Astudillo" userId="354f4a92-275b-42f6-85b1-f714e1fe0747" providerId="ADAL" clId="{65337D2F-6828-5D71-9EF5-9BA3531D12E0}" dt="2025-12-14T19:42:19.456" v="3915"/>
          <ac:cxnSpMkLst>
            <pc:docMk/>
            <pc:sldMk cId="1328048814" sldId="260"/>
            <ac:cxnSpMk id="22" creationId="{EC7B1FDC-9A98-3DA8-8381-134BA4536D67}"/>
          </ac:cxnSpMkLst>
        </pc:cxnChg>
      </pc:sldChg>
      <pc:sldChg chg="addSp delSp modSp mod ord modClrScheme chgLayout">
        <pc:chgData name="Sara Astudillo" userId="354f4a92-275b-42f6-85b1-f714e1fe0747" providerId="ADAL" clId="{65337D2F-6828-5D71-9EF5-9BA3531D12E0}" dt="2025-12-14T20:13:16.035" v="4576" actId="207"/>
        <pc:sldMkLst>
          <pc:docMk/>
          <pc:sldMk cId="3224723046" sldId="261"/>
        </pc:sldMkLst>
        <pc:spChg chg="add del mod">
          <ac:chgData name="Sara Astudillo" userId="354f4a92-275b-42f6-85b1-f714e1fe0747" providerId="ADAL" clId="{65337D2F-6828-5D71-9EF5-9BA3531D12E0}" dt="2025-12-14T20:04:03.230" v="4255" actId="478"/>
          <ac:spMkLst>
            <pc:docMk/>
            <pc:sldMk cId="3224723046" sldId="261"/>
            <ac:spMk id="4" creationId="{1C1BE6EB-1F60-1737-0185-751D4FDD6543}"/>
          </ac:spMkLst>
        </pc:spChg>
        <pc:spChg chg="mod">
          <ac:chgData name="Sara Astudillo" userId="354f4a92-275b-42f6-85b1-f714e1fe0747" providerId="ADAL" clId="{65337D2F-6828-5D71-9EF5-9BA3531D12E0}" dt="2025-12-14T20:13:10.507" v="4575" actId="1076"/>
          <ac:spMkLst>
            <pc:docMk/>
            <pc:sldMk cId="3224723046" sldId="261"/>
            <ac:spMk id="8" creationId="{E71D0217-6C74-8FC1-6470-AB64806BBA5E}"/>
          </ac:spMkLst>
        </pc:spChg>
        <pc:spChg chg="mod">
          <ac:chgData name="Sara Astudillo" userId="354f4a92-275b-42f6-85b1-f714e1fe0747" providerId="ADAL" clId="{65337D2F-6828-5D71-9EF5-9BA3531D12E0}" dt="2025-12-14T20:13:16.035" v="4576" actId="207"/>
          <ac:spMkLst>
            <pc:docMk/>
            <pc:sldMk cId="3224723046" sldId="261"/>
            <ac:spMk id="25" creationId="{B10E2BB3-30FB-EA7B-5720-0B30F0DF4B51}"/>
          </ac:spMkLst>
        </pc:spChg>
        <pc:picChg chg="del">
          <ac:chgData name="Sara Astudillo" userId="354f4a92-275b-42f6-85b1-f714e1fe0747" providerId="ADAL" clId="{65337D2F-6828-5D71-9EF5-9BA3531D12E0}" dt="2025-12-14T20:08:15.239" v="4457" actId="478"/>
          <ac:picMkLst>
            <pc:docMk/>
            <pc:sldMk cId="3224723046" sldId="261"/>
            <ac:picMk id="2" creationId="{97AC0506-BD1A-9416-5A3A-6F31A909D543}"/>
          </ac:picMkLst>
        </pc:picChg>
        <pc:picChg chg="del mod">
          <ac:chgData name="Sara Astudillo" userId="354f4a92-275b-42f6-85b1-f714e1fe0747" providerId="ADAL" clId="{65337D2F-6828-5D71-9EF5-9BA3531D12E0}" dt="2025-12-14T20:08:16.245" v="4458" actId="478"/>
          <ac:picMkLst>
            <pc:docMk/>
            <pc:sldMk cId="3224723046" sldId="261"/>
            <ac:picMk id="3" creationId="{0F854247-8348-1C24-83EB-E8AB3395FF46}"/>
          </ac:picMkLst>
        </pc:picChg>
        <pc:picChg chg="del mod topLvl">
          <ac:chgData name="Sara Astudillo" userId="354f4a92-275b-42f6-85b1-f714e1fe0747" providerId="ADAL" clId="{65337D2F-6828-5D71-9EF5-9BA3531D12E0}" dt="2025-12-14T20:08:19.437" v="4459" actId="478"/>
          <ac:picMkLst>
            <pc:docMk/>
            <pc:sldMk cId="3224723046" sldId="261"/>
            <ac:picMk id="10" creationId="{05F37FDB-BC8E-A81F-BF7E-96E71A99D457}"/>
          </ac:picMkLst>
        </pc:picChg>
      </pc:sldChg>
      <pc:sldChg chg="addSp delSp modSp mod modClrScheme chgLayout">
        <pc:chgData name="Sara Astudillo" userId="354f4a92-275b-42f6-85b1-f714e1fe0747" providerId="ADAL" clId="{65337D2F-6828-5D71-9EF5-9BA3531D12E0}" dt="2025-12-14T20:12:13.601" v="4570" actId="478"/>
        <pc:sldMkLst>
          <pc:docMk/>
          <pc:sldMk cId="2083354620" sldId="266"/>
        </pc:sldMkLst>
        <pc:spChg chg="add mod">
          <ac:chgData name="Sara Astudillo" userId="354f4a92-275b-42f6-85b1-f714e1fe0747" providerId="ADAL" clId="{65337D2F-6828-5D71-9EF5-9BA3531D12E0}" dt="2025-12-14T19:42:12.325" v="3913"/>
          <ac:spMkLst>
            <pc:docMk/>
            <pc:sldMk cId="2083354620" sldId="266"/>
            <ac:spMk id="2" creationId="{A218BA00-687C-5B29-6034-CCF8E1CA19A2}"/>
          </ac:spMkLst>
        </pc:spChg>
        <pc:spChg chg="mod">
          <ac:chgData name="Sara Astudillo" userId="354f4a92-275b-42f6-85b1-f714e1fe0747" providerId="ADAL" clId="{65337D2F-6828-5D71-9EF5-9BA3531D12E0}" dt="2025-12-13T13:32:22.825" v="3590" actId="14100"/>
          <ac:spMkLst>
            <pc:docMk/>
            <pc:sldMk cId="2083354620" sldId="266"/>
            <ac:spMk id="55" creationId="{E92EC27B-03A5-8EF8-F449-41CB083E7A2C}"/>
          </ac:spMkLst>
        </pc:spChg>
        <pc:spChg chg="mod">
          <ac:chgData name="Sara Astudillo" userId="354f4a92-275b-42f6-85b1-f714e1fe0747" providerId="ADAL" clId="{65337D2F-6828-5D71-9EF5-9BA3531D12E0}" dt="2025-12-14T16:11:08.811" v="3907" actId="207"/>
          <ac:spMkLst>
            <pc:docMk/>
            <pc:sldMk cId="2083354620" sldId="266"/>
            <ac:spMk id="57" creationId="{1B96475C-7A69-8D1B-C2AD-A007FA4835B6}"/>
          </ac:spMkLst>
        </pc:spChg>
        <pc:spChg chg="mod">
          <ac:chgData name="Sara Astudillo" userId="354f4a92-275b-42f6-85b1-f714e1fe0747" providerId="ADAL" clId="{65337D2F-6828-5D71-9EF5-9BA3531D12E0}" dt="2025-12-13T13:31:51.390" v="3586" actId="14100"/>
          <ac:spMkLst>
            <pc:docMk/>
            <pc:sldMk cId="2083354620" sldId="266"/>
            <ac:spMk id="58" creationId="{FC3718FF-6F1D-B5F4-475C-0F4103E00F77}"/>
          </ac:spMkLst>
        </pc:spChg>
        <pc:spChg chg="mod">
          <ac:chgData name="Sara Astudillo" userId="354f4a92-275b-42f6-85b1-f714e1fe0747" providerId="ADAL" clId="{65337D2F-6828-5D71-9EF5-9BA3531D12E0}" dt="2025-12-13T12:49:16.307" v="1965" actId="1037"/>
          <ac:spMkLst>
            <pc:docMk/>
            <pc:sldMk cId="2083354620" sldId="266"/>
            <ac:spMk id="59" creationId="{2852D254-9BFD-A944-69AD-4C63998795F1}"/>
          </ac:spMkLst>
        </pc:spChg>
        <pc:picChg chg="del mod">
          <ac:chgData name="Sara Astudillo" userId="354f4a92-275b-42f6-85b1-f714e1fe0747" providerId="ADAL" clId="{65337D2F-6828-5D71-9EF5-9BA3531D12E0}" dt="2025-12-14T20:12:13.601" v="4570" actId="478"/>
          <ac:picMkLst>
            <pc:docMk/>
            <pc:sldMk cId="2083354620" sldId="266"/>
            <ac:picMk id="56" creationId="{25C19991-F6A7-1DC5-EE42-CA9ACE802DF9}"/>
          </ac:picMkLst>
        </pc:picChg>
        <pc:picChg chg="mod">
          <ac:chgData name="Sara Astudillo" userId="354f4a92-275b-42f6-85b1-f714e1fe0747" providerId="ADAL" clId="{65337D2F-6828-5D71-9EF5-9BA3531D12E0}" dt="2025-12-13T12:49:16.307" v="1965" actId="1037"/>
          <ac:picMkLst>
            <pc:docMk/>
            <pc:sldMk cId="2083354620" sldId="266"/>
            <ac:picMk id="60" creationId="{45FB8566-6AE4-B7C2-4C07-687DCD558C21}"/>
          </ac:picMkLst>
        </pc:picChg>
        <pc:cxnChg chg="add mod">
          <ac:chgData name="Sara Astudillo" userId="354f4a92-275b-42f6-85b1-f714e1fe0747" providerId="ADAL" clId="{65337D2F-6828-5D71-9EF5-9BA3531D12E0}" dt="2025-12-14T19:42:12.325" v="3913"/>
          <ac:cxnSpMkLst>
            <pc:docMk/>
            <pc:sldMk cId="2083354620" sldId="266"/>
            <ac:cxnSpMk id="3" creationId="{39091CC2-50A7-26F9-2A76-4CB266478C14}"/>
          </ac:cxnSpMkLst>
        </pc:cxnChg>
      </pc:sldChg>
      <pc:sldChg chg="addSp delSp modSp mod ord modClrScheme chgLayout">
        <pc:chgData name="Sara Astudillo" userId="354f4a92-275b-42f6-85b1-f714e1fe0747" providerId="ADAL" clId="{65337D2F-6828-5D71-9EF5-9BA3531D12E0}" dt="2025-12-14T19:58:09.718" v="3929" actId="692"/>
        <pc:sldMkLst>
          <pc:docMk/>
          <pc:sldMk cId="2217076567" sldId="276"/>
        </pc:sldMkLst>
        <pc:spChg chg="mod">
          <ac:chgData name="Sara Astudillo" userId="354f4a92-275b-42f6-85b1-f714e1fe0747" providerId="ADAL" clId="{65337D2F-6828-5D71-9EF5-9BA3531D12E0}" dt="2025-12-14T15:58:18.626" v="3832" actId="207"/>
          <ac:spMkLst>
            <pc:docMk/>
            <pc:sldMk cId="2217076567" sldId="276"/>
            <ac:spMk id="3" creationId="{E386B3C3-A5D6-0992-FFF2-C0FEE3E990ED}"/>
          </ac:spMkLst>
        </pc:spChg>
        <pc:spChg chg="mod">
          <ac:chgData name="Sara Astudillo" userId="354f4a92-275b-42f6-85b1-f714e1fe0747" providerId="ADAL" clId="{65337D2F-6828-5D71-9EF5-9BA3531D12E0}" dt="2025-12-14T15:58:45.750" v="3833" actId="255"/>
          <ac:spMkLst>
            <pc:docMk/>
            <pc:sldMk cId="2217076567" sldId="276"/>
            <ac:spMk id="6" creationId="{C076CF25-E98B-91DA-992B-EEA0109D403C}"/>
          </ac:spMkLst>
        </pc:spChg>
        <pc:spChg chg="mod">
          <ac:chgData name="Sara Astudillo" userId="354f4a92-275b-42f6-85b1-f714e1fe0747" providerId="ADAL" clId="{65337D2F-6828-5D71-9EF5-9BA3531D12E0}" dt="2025-12-14T15:59:26.916" v="3840" actId="465"/>
          <ac:spMkLst>
            <pc:docMk/>
            <pc:sldMk cId="2217076567" sldId="276"/>
            <ac:spMk id="10" creationId="{9AA9CF23-7FBE-BCFB-E390-E44B98D2764C}"/>
          </ac:spMkLst>
        </pc:spChg>
        <pc:spChg chg="mod">
          <ac:chgData name="Sara Astudillo" userId="354f4a92-275b-42f6-85b1-f714e1fe0747" providerId="ADAL" clId="{65337D2F-6828-5D71-9EF5-9BA3531D12E0}" dt="2025-12-14T15:59:26.916" v="3840" actId="465"/>
          <ac:spMkLst>
            <pc:docMk/>
            <pc:sldMk cId="2217076567" sldId="276"/>
            <ac:spMk id="11" creationId="{F6F63AAA-922D-DADC-CC16-E69A382066D1}"/>
          </ac:spMkLst>
        </pc:spChg>
        <pc:spChg chg="mod">
          <ac:chgData name="Sara Astudillo" userId="354f4a92-275b-42f6-85b1-f714e1fe0747" providerId="ADAL" clId="{65337D2F-6828-5D71-9EF5-9BA3531D12E0}" dt="2025-12-14T19:57:14.628" v="3921"/>
          <ac:spMkLst>
            <pc:docMk/>
            <pc:sldMk cId="2217076567" sldId="276"/>
            <ac:spMk id="12" creationId="{482387EE-F6C3-331E-05EB-C05648D6A8BC}"/>
          </ac:spMkLst>
        </pc:spChg>
        <pc:spChg chg="mod">
          <ac:chgData name="Sara Astudillo" userId="354f4a92-275b-42f6-85b1-f714e1fe0747" providerId="ADAL" clId="{65337D2F-6828-5D71-9EF5-9BA3531D12E0}" dt="2025-12-14T19:57:14.628" v="3921"/>
          <ac:spMkLst>
            <pc:docMk/>
            <pc:sldMk cId="2217076567" sldId="276"/>
            <ac:spMk id="13" creationId="{74FC5BFD-98BD-198D-5C1A-C34B5697FD1F}"/>
          </ac:spMkLst>
        </pc:spChg>
        <pc:spChg chg="mod">
          <ac:chgData name="Sara Astudillo" userId="354f4a92-275b-42f6-85b1-f714e1fe0747" providerId="ADAL" clId="{65337D2F-6828-5D71-9EF5-9BA3531D12E0}" dt="2025-12-14T15:56:57.843" v="3718" actId="1076"/>
          <ac:spMkLst>
            <pc:docMk/>
            <pc:sldMk cId="2217076567" sldId="276"/>
            <ac:spMk id="15" creationId="{102FAF04-E99C-8554-6C89-812FB274EA30}"/>
          </ac:spMkLst>
        </pc:spChg>
        <pc:spChg chg="mod">
          <ac:chgData name="Sara Astudillo" userId="354f4a92-275b-42f6-85b1-f714e1fe0747" providerId="ADAL" clId="{65337D2F-6828-5D71-9EF5-9BA3531D12E0}" dt="2025-12-14T15:59:48.686" v="3843" actId="255"/>
          <ac:spMkLst>
            <pc:docMk/>
            <pc:sldMk cId="2217076567" sldId="276"/>
            <ac:spMk id="16" creationId="{68D08415-64A7-ABF0-26F4-641F1E09EE1E}"/>
          </ac:spMkLst>
        </pc:spChg>
        <pc:spChg chg="mod">
          <ac:chgData name="Sara Astudillo" userId="354f4a92-275b-42f6-85b1-f714e1fe0747" providerId="ADAL" clId="{65337D2F-6828-5D71-9EF5-9BA3531D12E0}" dt="2025-12-14T19:57:38.804" v="3924"/>
          <ac:spMkLst>
            <pc:docMk/>
            <pc:sldMk cId="2217076567" sldId="276"/>
            <ac:spMk id="20" creationId="{AFE3CDFC-3F7E-083D-80C8-8C2BA4777BB3}"/>
          </ac:spMkLst>
        </pc:spChg>
        <pc:spChg chg="mod">
          <ac:chgData name="Sara Astudillo" userId="354f4a92-275b-42f6-85b1-f714e1fe0747" providerId="ADAL" clId="{65337D2F-6828-5D71-9EF5-9BA3531D12E0}" dt="2025-12-14T19:57:38.804" v="3924"/>
          <ac:spMkLst>
            <pc:docMk/>
            <pc:sldMk cId="2217076567" sldId="276"/>
            <ac:spMk id="21" creationId="{B2C754B7-A6BE-1358-2AA3-86F62920EA24}"/>
          </ac:spMkLst>
        </pc:spChg>
        <pc:spChg chg="mod">
          <ac:chgData name="Sara Astudillo" userId="354f4a92-275b-42f6-85b1-f714e1fe0747" providerId="ADAL" clId="{65337D2F-6828-5D71-9EF5-9BA3531D12E0}" dt="2025-12-14T19:57:51.954" v="3927"/>
          <ac:spMkLst>
            <pc:docMk/>
            <pc:sldMk cId="2217076567" sldId="276"/>
            <ac:spMk id="24" creationId="{4D1E1E2F-06FF-57A3-E1E2-3F22C730C9C6}"/>
          </ac:spMkLst>
        </pc:spChg>
        <pc:spChg chg="mod">
          <ac:chgData name="Sara Astudillo" userId="354f4a92-275b-42f6-85b1-f714e1fe0747" providerId="ADAL" clId="{65337D2F-6828-5D71-9EF5-9BA3531D12E0}" dt="2025-12-14T19:57:51.954" v="3927"/>
          <ac:spMkLst>
            <pc:docMk/>
            <pc:sldMk cId="2217076567" sldId="276"/>
            <ac:spMk id="25" creationId="{7F076FE0-99FB-A493-25FD-9A59B31E8C53}"/>
          </ac:spMkLst>
        </pc:spChg>
        <pc:spChg chg="mod">
          <ac:chgData name="Sara Astudillo" userId="354f4a92-275b-42f6-85b1-f714e1fe0747" providerId="ADAL" clId="{65337D2F-6828-5D71-9EF5-9BA3531D12E0}" dt="2025-12-14T19:57:51.954" v="3927"/>
          <ac:spMkLst>
            <pc:docMk/>
            <pc:sldMk cId="2217076567" sldId="276"/>
            <ac:spMk id="28" creationId="{C9E5FE04-A06A-714B-CC5A-44FE10F168B4}"/>
          </ac:spMkLst>
        </pc:spChg>
        <pc:spChg chg="mod">
          <ac:chgData name="Sara Astudillo" userId="354f4a92-275b-42f6-85b1-f714e1fe0747" providerId="ADAL" clId="{65337D2F-6828-5D71-9EF5-9BA3531D12E0}" dt="2025-12-14T19:57:51.954" v="3927"/>
          <ac:spMkLst>
            <pc:docMk/>
            <pc:sldMk cId="2217076567" sldId="276"/>
            <ac:spMk id="29" creationId="{A2FB9B38-BA1E-F7BD-8921-8A04A819E0D4}"/>
          </ac:spMkLst>
        </pc:spChg>
        <pc:spChg chg="mod">
          <ac:chgData name="Sara Astudillo" userId="354f4a92-275b-42f6-85b1-f714e1fe0747" providerId="ADAL" clId="{65337D2F-6828-5D71-9EF5-9BA3531D12E0}" dt="2025-12-14T19:57:51.954" v="3927"/>
          <ac:spMkLst>
            <pc:docMk/>
            <pc:sldMk cId="2217076567" sldId="276"/>
            <ac:spMk id="32" creationId="{9DAB72D8-34A6-EAC4-52CD-A54F67A52A83}"/>
          </ac:spMkLst>
        </pc:spChg>
        <pc:spChg chg="mod">
          <ac:chgData name="Sara Astudillo" userId="354f4a92-275b-42f6-85b1-f714e1fe0747" providerId="ADAL" clId="{65337D2F-6828-5D71-9EF5-9BA3531D12E0}" dt="2025-12-14T19:57:51.954" v="3927"/>
          <ac:spMkLst>
            <pc:docMk/>
            <pc:sldMk cId="2217076567" sldId="276"/>
            <ac:spMk id="34" creationId="{B4A762AE-A4DC-1D3D-3FD2-419C74DB4B65}"/>
          </ac:spMkLst>
        </pc:spChg>
        <pc:spChg chg="mod">
          <ac:chgData name="Sara Astudillo" userId="354f4a92-275b-42f6-85b1-f714e1fe0747" providerId="ADAL" clId="{65337D2F-6828-5D71-9EF5-9BA3531D12E0}" dt="2025-12-14T15:59:08.299" v="3837"/>
          <ac:spMkLst>
            <pc:docMk/>
            <pc:sldMk cId="2217076567" sldId="276"/>
            <ac:spMk id="36" creationId="{3C8A76D2-E907-9D2A-56A5-15DCB460D7BA}"/>
          </ac:spMkLst>
        </pc:spChg>
        <pc:spChg chg="mod">
          <ac:chgData name="Sara Astudillo" userId="354f4a92-275b-42f6-85b1-f714e1fe0747" providerId="ADAL" clId="{65337D2F-6828-5D71-9EF5-9BA3531D12E0}" dt="2025-12-14T15:59:08.299" v="3837"/>
          <ac:spMkLst>
            <pc:docMk/>
            <pc:sldMk cId="2217076567" sldId="276"/>
            <ac:spMk id="37" creationId="{C5AE1B9B-03B8-5C10-2C12-A511C62BFB81}"/>
          </ac:spMkLst>
        </pc:spChg>
        <pc:spChg chg="mod">
          <ac:chgData name="Sara Astudillo" userId="354f4a92-275b-42f6-85b1-f714e1fe0747" providerId="ADAL" clId="{65337D2F-6828-5D71-9EF5-9BA3531D12E0}" dt="2025-12-14T19:57:07.231" v="3919" actId="692"/>
          <ac:spMkLst>
            <pc:docMk/>
            <pc:sldMk cId="2217076567" sldId="276"/>
            <ac:spMk id="40" creationId="{D93F0828-81A6-D307-1895-DF6473AE1F97}"/>
          </ac:spMkLst>
        </pc:spChg>
        <pc:spChg chg="mod">
          <ac:chgData name="Sara Astudillo" userId="354f4a92-275b-42f6-85b1-f714e1fe0747" providerId="ADAL" clId="{65337D2F-6828-5D71-9EF5-9BA3531D12E0}" dt="2025-12-14T15:59:28.494" v="3841"/>
          <ac:spMkLst>
            <pc:docMk/>
            <pc:sldMk cId="2217076567" sldId="276"/>
            <ac:spMk id="41" creationId="{25B1E63F-864A-3FD3-B777-AC5C759545BF}"/>
          </ac:spMkLst>
        </pc:spChg>
        <pc:spChg chg="mod">
          <ac:chgData name="Sara Astudillo" userId="354f4a92-275b-42f6-85b1-f714e1fe0747" providerId="ADAL" clId="{65337D2F-6828-5D71-9EF5-9BA3531D12E0}" dt="2025-12-14T15:59:28.494" v="3841"/>
          <ac:spMkLst>
            <pc:docMk/>
            <pc:sldMk cId="2217076567" sldId="276"/>
            <ac:spMk id="44" creationId="{6FCACD95-7F34-16A5-774D-CB0C3FFEE53B}"/>
          </ac:spMkLst>
        </pc:spChg>
        <pc:spChg chg="mod">
          <ac:chgData name="Sara Astudillo" userId="354f4a92-275b-42f6-85b1-f714e1fe0747" providerId="ADAL" clId="{65337D2F-6828-5D71-9EF5-9BA3531D12E0}" dt="2025-12-14T15:59:28.494" v="3841"/>
          <ac:spMkLst>
            <pc:docMk/>
            <pc:sldMk cId="2217076567" sldId="276"/>
            <ac:spMk id="45" creationId="{E27C5C44-CE5B-8E21-19E2-22CBC1674FFB}"/>
          </ac:spMkLst>
        </pc:spChg>
        <pc:spChg chg="mod">
          <ac:chgData name="Sara Astudillo" userId="354f4a92-275b-42f6-85b1-f714e1fe0747" providerId="ADAL" clId="{65337D2F-6828-5D71-9EF5-9BA3531D12E0}" dt="2025-12-14T15:59:28.494" v="3841"/>
          <ac:spMkLst>
            <pc:docMk/>
            <pc:sldMk cId="2217076567" sldId="276"/>
            <ac:spMk id="48" creationId="{600735F5-184A-B98A-6DF3-C08D135D0895}"/>
          </ac:spMkLst>
        </pc:spChg>
        <pc:spChg chg="mod">
          <ac:chgData name="Sara Astudillo" userId="354f4a92-275b-42f6-85b1-f714e1fe0747" providerId="ADAL" clId="{65337D2F-6828-5D71-9EF5-9BA3531D12E0}" dt="2025-12-14T15:59:28.494" v="3841"/>
          <ac:spMkLst>
            <pc:docMk/>
            <pc:sldMk cId="2217076567" sldId="276"/>
            <ac:spMk id="49" creationId="{9AC2607D-C78F-06A9-165F-BBB4DBF3FBD4}"/>
          </ac:spMkLst>
        </pc:spChg>
        <pc:grpChg chg="add del mod">
          <ac:chgData name="Sara Astudillo" userId="354f4a92-275b-42f6-85b1-f714e1fe0747" providerId="ADAL" clId="{65337D2F-6828-5D71-9EF5-9BA3531D12E0}" dt="2025-12-14T19:57:48.053" v="3926" actId="478"/>
          <ac:grpSpMkLst>
            <pc:docMk/>
            <pc:sldMk cId="2217076567" sldId="276"/>
            <ac:grpSpMk id="2" creationId="{2980CCB2-5911-2A8A-19F8-12E3B6A9ED13}"/>
          </ac:grpSpMkLst>
        </pc:grpChg>
        <pc:grpChg chg="add del mod">
          <ac:chgData name="Sara Astudillo" userId="354f4a92-275b-42f6-85b1-f714e1fe0747" providerId="ADAL" clId="{65337D2F-6828-5D71-9EF5-9BA3531D12E0}" dt="2025-12-14T19:57:48.053" v="3926" actId="478"/>
          <ac:grpSpMkLst>
            <pc:docMk/>
            <pc:sldMk cId="2217076567" sldId="276"/>
            <ac:grpSpMk id="8" creationId="{F20B462F-7AE5-75F1-F69F-3CC537D35856}"/>
          </ac:grpSpMkLst>
        </pc:grpChg>
        <pc:grpChg chg="add mod">
          <ac:chgData name="Sara Astudillo" userId="354f4a92-275b-42f6-85b1-f714e1fe0747" providerId="ADAL" clId="{65337D2F-6828-5D71-9EF5-9BA3531D12E0}" dt="2025-12-14T19:57:35.796" v="3923" actId="553"/>
          <ac:grpSpMkLst>
            <pc:docMk/>
            <pc:sldMk cId="2217076567" sldId="276"/>
            <ac:grpSpMk id="9" creationId="{178E415F-19E1-C05F-24F7-1AE8E297442E}"/>
          </ac:grpSpMkLst>
        </pc:grpChg>
        <pc:grpChg chg="del">
          <ac:chgData name="Sara Astudillo" userId="354f4a92-275b-42f6-85b1-f714e1fe0747" providerId="ADAL" clId="{65337D2F-6828-5D71-9EF5-9BA3531D12E0}" dt="2025-12-14T15:57:03.058" v="3719" actId="478"/>
          <ac:grpSpMkLst>
            <pc:docMk/>
            <pc:sldMk cId="2217076567" sldId="276"/>
            <ac:grpSpMk id="14" creationId="{6E6A0448-A040-F436-094D-7F7969ECC5B1}"/>
          </ac:grpSpMkLst>
        </pc:grpChg>
        <pc:grpChg chg="add mod">
          <ac:chgData name="Sara Astudillo" userId="354f4a92-275b-42f6-85b1-f714e1fe0747" providerId="ADAL" clId="{65337D2F-6828-5D71-9EF5-9BA3531D12E0}" dt="2025-12-14T19:57:44.302" v="3925" actId="1076"/>
          <ac:grpSpMkLst>
            <pc:docMk/>
            <pc:sldMk cId="2217076567" sldId="276"/>
            <ac:grpSpMk id="17" creationId="{E649BCF1-58A1-E7CC-AB84-9D7009CF3D7D}"/>
          </ac:grpSpMkLst>
        </pc:grpChg>
        <pc:grpChg chg="mod">
          <ac:chgData name="Sara Astudillo" userId="354f4a92-275b-42f6-85b1-f714e1fe0747" providerId="ADAL" clId="{65337D2F-6828-5D71-9EF5-9BA3531D12E0}" dt="2025-12-14T19:58:04.847" v="3928" actId="1076"/>
          <ac:grpSpMkLst>
            <pc:docMk/>
            <pc:sldMk cId="2217076567" sldId="276"/>
            <ac:grpSpMk id="23" creationId="{4FBAF70B-44BA-CD16-DE4F-7187EFB7CD67}"/>
          </ac:grpSpMkLst>
        </pc:grpChg>
        <pc:grpChg chg="del">
          <ac:chgData name="Sara Astudillo" userId="354f4a92-275b-42f6-85b1-f714e1fe0747" providerId="ADAL" clId="{65337D2F-6828-5D71-9EF5-9BA3531D12E0}" dt="2025-12-14T15:57:03.058" v="3719" actId="478"/>
          <ac:grpSpMkLst>
            <pc:docMk/>
            <pc:sldMk cId="2217076567" sldId="276"/>
            <ac:grpSpMk id="24" creationId="{04761137-D25F-FAA2-5757-CF5B6FB08A2D}"/>
          </ac:grpSpMkLst>
        </pc:grpChg>
        <pc:grpChg chg="mod">
          <ac:chgData name="Sara Astudillo" userId="354f4a92-275b-42f6-85b1-f714e1fe0747" providerId="ADAL" clId="{65337D2F-6828-5D71-9EF5-9BA3531D12E0}" dt="2025-12-14T19:58:04.847" v="3928" actId="1076"/>
          <ac:grpSpMkLst>
            <pc:docMk/>
            <pc:sldMk cId="2217076567" sldId="276"/>
            <ac:grpSpMk id="27" creationId="{8EB122BE-4A64-FCA8-1092-AB38964310E8}"/>
          </ac:grpSpMkLst>
        </pc:grpChg>
        <pc:grpChg chg="del">
          <ac:chgData name="Sara Astudillo" userId="354f4a92-275b-42f6-85b1-f714e1fe0747" providerId="ADAL" clId="{65337D2F-6828-5D71-9EF5-9BA3531D12E0}" dt="2025-12-14T15:57:03.058" v="3719" actId="478"/>
          <ac:grpSpMkLst>
            <pc:docMk/>
            <pc:sldMk cId="2217076567" sldId="276"/>
            <ac:grpSpMk id="30" creationId="{7006B673-BC8B-59AE-640D-2DABB8325ECA}"/>
          </ac:grpSpMkLst>
        </pc:grpChg>
        <pc:grpChg chg="add mod">
          <ac:chgData name="Sara Astudillo" userId="354f4a92-275b-42f6-85b1-f714e1fe0747" providerId="ADAL" clId="{65337D2F-6828-5D71-9EF5-9BA3531D12E0}" dt="2025-12-14T19:58:04.847" v="3928" actId="1076"/>
          <ac:grpSpMkLst>
            <pc:docMk/>
            <pc:sldMk cId="2217076567" sldId="276"/>
            <ac:grpSpMk id="31" creationId="{5DF9C473-8685-45C5-5C22-717B772B2869}"/>
          </ac:grpSpMkLst>
        </pc:grpChg>
        <pc:grpChg chg="del">
          <ac:chgData name="Sara Astudillo" userId="354f4a92-275b-42f6-85b1-f714e1fe0747" providerId="ADAL" clId="{65337D2F-6828-5D71-9EF5-9BA3531D12E0}" dt="2025-12-14T15:57:03.058" v="3719" actId="478"/>
          <ac:grpSpMkLst>
            <pc:docMk/>
            <pc:sldMk cId="2217076567" sldId="276"/>
            <ac:grpSpMk id="34" creationId="{753257F6-CB0A-C305-B346-D7E5E5418D14}"/>
          </ac:grpSpMkLst>
        </pc:grpChg>
        <pc:grpChg chg="add del mod">
          <ac:chgData name="Sara Astudillo" userId="354f4a92-275b-42f6-85b1-f714e1fe0747" providerId="ADAL" clId="{65337D2F-6828-5D71-9EF5-9BA3531D12E0}" dt="2025-12-14T19:57:48.053" v="3926" actId="478"/>
          <ac:grpSpMkLst>
            <pc:docMk/>
            <pc:sldMk cId="2217076567" sldId="276"/>
            <ac:grpSpMk id="35" creationId="{CCE72356-FBB1-D02A-A895-7D3FA55EAD27}"/>
          </ac:grpSpMkLst>
        </pc:grpChg>
        <pc:grpChg chg="mod">
          <ac:chgData name="Sara Astudillo" userId="354f4a92-275b-42f6-85b1-f714e1fe0747" providerId="ADAL" clId="{65337D2F-6828-5D71-9EF5-9BA3531D12E0}" dt="2025-12-14T19:57:35.796" v="3923" actId="553"/>
          <ac:grpSpMkLst>
            <pc:docMk/>
            <pc:sldMk cId="2217076567" sldId="276"/>
            <ac:grpSpMk id="39" creationId="{97D360F1-04DA-D3EB-E816-018A510097F6}"/>
          </ac:grpSpMkLst>
        </pc:grpChg>
        <pc:grpChg chg="add del mod">
          <ac:chgData name="Sara Astudillo" userId="354f4a92-275b-42f6-85b1-f714e1fe0747" providerId="ADAL" clId="{65337D2F-6828-5D71-9EF5-9BA3531D12E0}" dt="2025-12-14T19:57:12.737" v="3920" actId="478"/>
          <ac:grpSpMkLst>
            <pc:docMk/>
            <pc:sldMk cId="2217076567" sldId="276"/>
            <ac:grpSpMk id="43" creationId="{F33D2A27-31DE-B1A1-4C69-2F83C4FA99CA}"/>
          </ac:grpSpMkLst>
        </pc:grpChg>
        <pc:grpChg chg="del mod">
          <ac:chgData name="Sara Astudillo" userId="354f4a92-275b-42f6-85b1-f714e1fe0747" providerId="ADAL" clId="{65337D2F-6828-5D71-9EF5-9BA3531D12E0}" dt="2025-12-14T19:57:12.737" v="3920" actId="478"/>
          <ac:grpSpMkLst>
            <pc:docMk/>
            <pc:sldMk cId="2217076567" sldId="276"/>
            <ac:grpSpMk id="47" creationId="{5A8CB78A-4E09-E64C-DC0C-DDA0C10FEFD3}"/>
          </ac:grpSpMkLst>
        </pc:grpChg>
        <pc:grpChg chg="del">
          <ac:chgData name="Sara Astudillo" userId="354f4a92-275b-42f6-85b1-f714e1fe0747" providerId="ADAL" clId="{65337D2F-6828-5D71-9EF5-9BA3531D12E0}" dt="2025-12-14T15:57:03.058" v="3719" actId="478"/>
          <ac:grpSpMkLst>
            <pc:docMk/>
            <pc:sldMk cId="2217076567" sldId="276"/>
            <ac:grpSpMk id="57" creationId="{545B5EA1-9059-68E3-1AA3-E847A16150B1}"/>
          </ac:grpSpMkLst>
        </pc:grpChg>
        <pc:grpChg chg="del">
          <ac:chgData name="Sara Astudillo" userId="354f4a92-275b-42f6-85b1-f714e1fe0747" providerId="ADAL" clId="{65337D2F-6828-5D71-9EF5-9BA3531D12E0}" dt="2025-12-14T15:57:03.058" v="3719" actId="478"/>
          <ac:grpSpMkLst>
            <pc:docMk/>
            <pc:sldMk cId="2217076567" sldId="276"/>
            <ac:grpSpMk id="62" creationId="{2ECCADC0-10A1-EB9F-51C3-76CA56A57F84}"/>
          </ac:grpSpMkLst>
        </pc:grpChg>
        <pc:picChg chg="mod">
          <ac:chgData name="Sara Astudillo" userId="354f4a92-275b-42f6-85b1-f714e1fe0747" providerId="ADAL" clId="{65337D2F-6828-5D71-9EF5-9BA3531D12E0}" dt="2025-12-14T15:58:57.681" v="3834" actId="207"/>
          <ac:picMkLst>
            <pc:docMk/>
            <pc:sldMk cId="2217076567" sldId="276"/>
            <ac:picMk id="7" creationId="{A7C4AD28-79A2-3F04-6E67-0001CF6A43A0}"/>
          </ac:picMkLst>
        </pc:picChg>
        <pc:picChg chg="del">
          <ac:chgData name="Sara Astudillo" userId="354f4a92-275b-42f6-85b1-f714e1fe0747" providerId="ADAL" clId="{65337D2F-6828-5D71-9EF5-9BA3531D12E0}" dt="2025-12-14T15:56:32.198" v="3714" actId="478"/>
          <ac:picMkLst>
            <pc:docMk/>
            <pc:sldMk cId="2217076567" sldId="276"/>
            <ac:picMk id="12" creationId="{9E29A268-500A-FCA2-1ED5-7E3D53EF4863}"/>
          </ac:picMkLst>
        </pc:picChg>
        <pc:picChg chg="mod">
          <ac:chgData name="Sara Astudillo" userId="354f4a92-275b-42f6-85b1-f714e1fe0747" providerId="ADAL" clId="{65337D2F-6828-5D71-9EF5-9BA3531D12E0}" dt="2025-12-14T19:57:14.628" v="3921"/>
          <ac:picMkLst>
            <pc:docMk/>
            <pc:sldMk cId="2217076567" sldId="276"/>
            <ac:picMk id="14" creationId="{2E73D45D-422D-79C7-E503-164F13BF5E9B}"/>
          </ac:picMkLst>
        </pc:picChg>
        <pc:picChg chg="mod">
          <ac:chgData name="Sara Astudillo" userId="354f4a92-275b-42f6-85b1-f714e1fe0747" providerId="ADAL" clId="{65337D2F-6828-5D71-9EF5-9BA3531D12E0}" dt="2025-12-14T19:57:38.804" v="3924"/>
          <ac:picMkLst>
            <pc:docMk/>
            <pc:sldMk cId="2217076567" sldId="276"/>
            <ac:picMk id="22" creationId="{3C87940C-6456-DE1B-C403-46839A4B05D8}"/>
          </ac:picMkLst>
        </pc:picChg>
        <pc:picChg chg="mod">
          <ac:chgData name="Sara Astudillo" userId="354f4a92-275b-42f6-85b1-f714e1fe0747" providerId="ADAL" clId="{65337D2F-6828-5D71-9EF5-9BA3531D12E0}" dt="2025-12-14T19:57:51.954" v="3927"/>
          <ac:picMkLst>
            <pc:docMk/>
            <pc:sldMk cId="2217076567" sldId="276"/>
            <ac:picMk id="26" creationId="{AF4FFC91-5942-0FF7-B3F2-9831F1D07466}"/>
          </ac:picMkLst>
        </pc:picChg>
        <pc:picChg chg="mod">
          <ac:chgData name="Sara Astudillo" userId="354f4a92-275b-42f6-85b1-f714e1fe0747" providerId="ADAL" clId="{65337D2F-6828-5D71-9EF5-9BA3531D12E0}" dt="2025-12-14T19:57:51.954" v="3927"/>
          <ac:picMkLst>
            <pc:docMk/>
            <pc:sldMk cId="2217076567" sldId="276"/>
            <ac:picMk id="30" creationId="{69CC149F-FB5B-B197-0BCA-20AAC93DBECA}"/>
          </ac:picMkLst>
        </pc:picChg>
        <pc:picChg chg="mod">
          <ac:chgData name="Sara Astudillo" userId="354f4a92-275b-42f6-85b1-f714e1fe0747" providerId="ADAL" clId="{65337D2F-6828-5D71-9EF5-9BA3531D12E0}" dt="2025-12-14T15:59:26.916" v="3840" actId="465"/>
          <ac:picMkLst>
            <pc:docMk/>
            <pc:sldMk cId="2217076567" sldId="276"/>
            <ac:picMk id="33" creationId="{FC504686-3612-6C92-B200-A32FDDFD8D4E}"/>
          </ac:picMkLst>
        </pc:picChg>
        <pc:picChg chg="mod">
          <ac:chgData name="Sara Astudillo" userId="354f4a92-275b-42f6-85b1-f714e1fe0747" providerId="ADAL" clId="{65337D2F-6828-5D71-9EF5-9BA3531D12E0}" dt="2025-12-14T15:59:08.299" v="3837"/>
          <ac:picMkLst>
            <pc:docMk/>
            <pc:sldMk cId="2217076567" sldId="276"/>
            <ac:picMk id="38" creationId="{F35D19AD-2A5A-1735-E6D9-8C3E70574629}"/>
          </ac:picMkLst>
        </pc:picChg>
        <pc:picChg chg="mod">
          <ac:chgData name="Sara Astudillo" userId="354f4a92-275b-42f6-85b1-f714e1fe0747" providerId="ADAL" clId="{65337D2F-6828-5D71-9EF5-9BA3531D12E0}" dt="2025-12-14T19:56:31.082" v="3917" actId="207"/>
          <ac:picMkLst>
            <pc:docMk/>
            <pc:sldMk cId="2217076567" sldId="276"/>
            <ac:picMk id="42" creationId="{56341C79-81D4-C2F1-6262-2C61C3275A52}"/>
          </ac:picMkLst>
        </pc:picChg>
        <pc:picChg chg="mod">
          <ac:chgData name="Sara Astudillo" userId="354f4a92-275b-42f6-85b1-f714e1fe0747" providerId="ADAL" clId="{65337D2F-6828-5D71-9EF5-9BA3531D12E0}" dt="2025-12-14T15:59:28.494" v="3841"/>
          <ac:picMkLst>
            <pc:docMk/>
            <pc:sldMk cId="2217076567" sldId="276"/>
            <ac:picMk id="46" creationId="{21A646CE-A196-6967-74B7-4B903592E6D0}"/>
          </ac:picMkLst>
        </pc:picChg>
        <pc:picChg chg="mod">
          <ac:chgData name="Sara Astudillo" userId="354f4a92-275b-42f6-85b1-f714e1fe0747" providerId="ADAL" clId="{65337D2F-6828-5D71-9EF5-9BA3531D12E0}" dt="2025-12-14T15:59:28.494" v="3841"/>
          <ac:picMkLst>
            <pc:docMk/>
            <pc:sldMk cId="2217076567" sldId="276"/>
            <ac:picMk id="50" creationId="{043A59F5-2CC1-4E0E-8CF2-82F99113AE84}"/>
          </ac:picMkLst>
        </pc:picChg>
        <pc:picChg chg="mod">
          <ac:chgData name="Sara Astudillo" userId="354f4a92-275b-42f6-85b1-f714e1fe0747" providerId="ADAL" clId="{65337D2F-6828-5D71-9EF5-9BA3531D12E0}" dt="2025-12-14T19:57:51.954" v="3927"/>
          <ac:picMkLst>
            <pc:docMk/>
            <pc:sldMk cId="2217076567" sldId="276"/>
            <ac:picMk id="51" creationId="{452446A1-EAD7-78CC-9777-B655E8172EDC}"/>
          </ac:picMkLst>
        </pc:picChg>
        <pc:cxnChg chg="mod">
          <ac:chgData name="Sara Astudillo" userId="354f4a92-275b-42f6-85b1-f714e1fe0747" providerId="ADAL" clId="{65337D2F-6828-5D71-9EF5-9BA3531D12E0}" dt="2025-12-14T19:58:09.718" v="3929" actId="692"/>
          <ac:cxnSpMkLst>
            <pc:docMk/>
            <pc:sldMk cId="2217076567" sldId="276"/>
            <ac:cxnSpMk id="18" creationId="{944EEDEA-6513-B3F5-86D3-490F93E9B5B1}"/>
          </ac:cxnSpMkLst>
        </pc:cxnChg>
      </pc:sldChg>
      <pc:sldChg chg="addSp delSp modSp mod setBg modClrScheme chgLayout">
        <pc:chgData name="Sara Astudillo" userId="354f4a92-275b-42f6-85b1-f714e1fe0747" providerId="ADAL" clId="{65337D2F-6828-5D71-9EF5-9BA3531D12E0}" dt="2025-12-14T16:07:25.488" v="3876" actId="14861"/>
        <pc:sldMkLst>
          <pc:docMk/>
          <pc:sldMk cId="2087667680" sldId="278"/>
        </pc:sldMkLst>
        <pc:spChg chg="mod">
          <ac:chgData name="Sara Astudillo" userId="354f4a92-275b-42f6-85b1-f714e1fe0747" providerId="ADAL" clId="{65337D2F-6828-5D71-9EF5-9BA3531D12E0}" dt="2025-12-14T16:06:25.875" v="3874" actId="1076"/>
          <ac:spMkLst>
            <pc:docMk/>
            <pc:sldMk cId="2087667680" sldId="278"/>
            <ac:spMk id="3" creationId="{BECB5BB6-83F7-5AF2-F011-80C82CF031C0}"/>
          </ac:spMkLst>
        </pc:spChg>
        <pc:spChg chg="mod">
          <ac:chgData name="Sara Astudillo" userId="354f4a92-275b-42f6-85b1-f714e1fe0747" providerId="ADAL" clId="{65337D2F-6828-5D71-9EF5-9BA3531D12E0}" dt="2025-12-14T16:05:57.505" v="3869" actId="1076"/>
          <ac:spMkLst>
            <pc:docMk/>
            <pc:sldMk cId="2087667680" sldId="278"/>
            <ac:spMk id="6" creationId="{63A4257F-EBAA-F11B-4661-06229952E870}"/>
          </ac:spMkLst>
        </pc:spChg>
        <pc:spChg chg="mod">
          <ac:chgData name="Sara Astudillo" userId="354f4a92-275b-42f6-85b1-f714e1fe0747" providerId="ADAL" clId="{65337D2F-6828-5D71-9EF5-9BA3531D12E0}" dt="2025-12-14T16:05:57.505" v="3869" actId="1076"/>
          <ac:spMkLst>
            <pc:docMk/>
            <pc:sldMk cId="2087667680" sldId="278"/>
            <ac:spMk id="7" creationId="{3C5ABECB-5933-783E-9D46-01623FAC8266}"/>
          </ac:spMkLst>
        </pc:spChg>
        <pc:spChg chg="mod">
          <ac:chgData name="Sara Astudillo" userId="354f4a92-275b-42f6-85b1-f714e1fe0747" providerId="ADAL" clId="{65337D2F-6828-5D71-9EF5-9BA3531D12E0}" dt="2025-12-14T16:05:21.988" v="3868" actId="255"/>
          <ac:spMkLst>
            <pc:docMk/>
            <pc:sldMk cId="2087667680" sldId="278"/>
            <ac:spMk id="8" creationId="{08394E72-3DA3-0D78-854C-53D0289295A2}"/>
          </ac:spMkLst>
        </pc:spChg>
        <pc:spChg chg="mod">
          <ac:chgData name="Sara Astudillo" userId="354f4a92-275b-42f6-85b1-f714e1fe0747" providerId="ADAL" clId="{65337D2F-6828-5D71-9EF5-9BA3531D12E0}" dt="2025-12-14T16:05:57.505" v="3869" actId="1076"/>
          <ac:spMkLst>
            <pc:docMk/>
            <pc:sldMk cId="2087667680" sldId="278"/>
            <ac:spMk id="9" creationId="{83F7B5B7-0386-9154-D626-AE1F3C48EDC8}"/>
          </ac:spMkLst>
        </pc:spChg>
        <pc:spChg chg="mod">
          <ac:chgData name="Sara Astudillo" userId="354f4a92-275b-42f6-85b1-f714e1fe0747" providerId="ADAL" clId="{65337D2F-6828-5D71-9EF5-9BA3531D12E0}" dt="2025-12-14T16:05:57.505" v="3869" actId="1076"/>
          <ac:spMkLst>
            <pc:docMk/>
            <pc:sldMk cId="2087667680" sldId="278"/>
            <ac:spMk id="10" creationId="{7644841E-8151-1235-AC7B-9D4BE94E8367}"/>
          </ac:spMkLst>
        </pc:spChg>
        <pc:spChg chg="mod">
          <ac:chgData name="Sara Astudillo" userId="354f4a92-275b-42f6-85b1-f714e1fe0747" providerId="ADAL" clId="{65337D2F-6828-5D71-9EF5-9BA3531D12E0}" dt="2025-12-14T16:05:57.505" v="3869" actId="1076"/>
          <ac:spMkLst>
            <pc:docMk/>
            <pc:sldMk cId="2087667680" sldId="278"/>
            <ac:spMk id="11" creationId="{421E85AE-D551-4164-5179-EA1F24630135}"/>
          </ac:spMkLst>
        </pc:spChg>
        <pc:spChg chg="mod">
          <ac:chgData name="Sara Astudillo" userId="354f4a92-275b-42f6-85b1-f714e1fe0747" providerId="ADAL" clId="{65337D2F-6828-5D71-9EF5-9BA3531D12E0}" dt="2025-12-14T16:05:57.505" v="3869" actId="1076"/>
          <ac:spMkLst>
            <pc:docMk/>
            <pc:sldMk cId="2087667680" sldId="278"/>
            <ac:spMk id="12" creationId="{67109818-CEAE-EAC4-47BE-BBA46648F57D}"/>
          </ac:spMkLst>
        </pc:spChg>
        <pc:spChg chg="mod">
          <ac:chgData name="Sara Astudillo" userId="354f4a92-275b-42f6-85b1-f714e1fe0747" providerId="ADAL" clId="{65337D2F-6828-5D71-9EF5-9BA3531D12E0}" dt="2025-12-14T16:05:57.505" v="3869" actId="1076"/>
          <ac:spMkLst>
            <pc:docMk/>
            <pc:sldMk cId="2087667680" sldId="278"/>
            <ac:spMk id="14" creationId="{41880883-F5D0-1857-2E43-3099FFBBDA06}"/>
          </ac:spMkLst>
        </pc:spChg>
        <pc:spChg chg="mod">
          <ac:chgData name="Sara Astudillo" userId="354f4a92-275b-42f6-85b1-f714e1fe0747" providerId="ADAL" clId="{65337D2F-6828-5D71-9EF5-9BA3531D12E0}" dt="2025-12-14T16:05:57.505" v="3869" actId="1076"/>
          <ac:spMkLst>
            <pc:docMk/>
            <pc:sldMk cId="2087667680" sldId="278"/>
            <ac:spMk id="15" creationId="{A0FBAA17-CFA7-7EC7-0873-A577CFFBCF84}"/>
          </ac:spMkLst>
        </pc:spChg>
        <pc:spChg chg="mod">
          <ac:chgData name="Sara Astudillo" userId="354f4a92-275b-42f6-85b1-f714e1fe0747" providerId="ADAL" clId="{65337D2F-6828-5D71-9EF5-9BA3531D12E0}" dt="2025-12-14T16:05:57.505" v="3869" actId="1076"/>
          <ac:spMkLst>
            <pc:docMk/>
            <pc:sldMk cId="2087667680" sldId="278"/>
            <ac:spMk id="16" creationId="{75C46A23-9528-F945-0E28-05A7E62FC140}"/>
          </ac:spMkLst>
        </pc:spChg>
        <pc:spChg chg="mod">
          <ac:chgData name="Sara Astudillo" userId="354f4a92-275b-42f6-85b1-f714e1fe0747" providerId="ADAL" clId="{65337D2F-6828-5D71-9EF5-9BA3531D12E0}" dt="2025-12-14T16:05:57.505" v="3869" actId="1076"/>
          <ac:spMkLst>
            <pc:docMk/>
            <pc:sldMk cId="2087667680" sldId="278"/>
            <ac:spMk id="17" creationId="{B9E8645F-8950-F455-7841-68C858A1A1ED}"/>
          </ac:spMkLst>
        </pc:spChg>
        <pc:picChg chg="del">
          <ac:chgData name="Sara Astudillo" userId="354f4a92-275b-42f6-85b1-f714e1fe0747" providerId="ADAL" clId="{65337D2F-6828-5D71-9EF5-9BA3531D12E0}" dt="2025-12-14T16:04:32.691" v="3865" actId="478"/>
          <ac:picMkLst>
            <pc:docMk/>
            <pc:sldMk cId="2087667680" sldId="278"/>
            <ac:picMk id="2" creationId="{A3FD6289-4055-F3E4-79A8-5FCB8B934F14}"/>
          </ac:picMkLst>
        </pc:picChg>
        <pc:picChg chg="add del mod">
          <ac:chgData name="Sara Astudillo" userId="354f4a92-275b-42f6-85b1-f714e1fe0747" providerId="ADAL" clId="{65337D2F-6828-5D71-9EF5-9BA3531D12E0}" dt="2025-12-14T16:04:31.046" v="3864" actId="478"/>
          <ac:picMkLst>
            <pc:docMk/>
            <pc:sldMk cId="2087667680" sldId="278"/>
            <ac:picMk id="37" creationId="{192F09A6-671B-FC82-93A8-A0250AB1A88B}"/>
          </ac:picMkLst>
        </pc:picChg>
        <pc:cxnChg chg="add mod">
          <ac:chgData name="Sara Astudillo" userId="354f4a92-275b-42f6-85b1-f714e1fe0747" providerId="ADAL" clId="{65337D2F-6828-5D71-9EF5-9BA3531D12E0}" dt="2025-12-14T16:07:25.488" v="3876" actId="14861"/>
          <ac:cxnSpMkLst>
            <pc:docMk/>
            <pc:sldMk cId="2087667680" sldId="278"/>
            <ac:cxnSpMk id="36" creationId="{3734AF23-B140-6015-880F-622EA691A954}"/>
          </ac:cxnSpMkLst>
        </pc:cxnChg>
      </pc:sldChg>
      <pc:sldChg chg="modSp mod ord">
        <pc:chgData name="Sara Astudillo" userId="354f4a92-275b-42f6-85b1-f714e1fe0747" providerId="ADAL" clId="{65337D2F-6828-5D71-9EF5-9BA3531D12E0}" dt="2025-12-14T20:00:06.861" v="3940" actId="207"/>
        <pc:sldMkLst>
          <pc:docMk/>
          <pc:sldMk cId="2644400714" sldId="279"/>
        </pc:sldMkLst>
        <pc:spChg chg="mod">
          <ac:chgData name="Sara Astudillo" userId="354f4a92-275b-42f6-85b1-f714e1fe0747" providerId="ADAL" clId="{65337D2F-6828-5D71-9EF5-9BA3531D12E0}" dt="2025-12-14T19:59:43.267" v="3936" actId="207"/>
          <ac:spMkLst>
            <pc:docMk/>
            <pc:sldMk cId="2644400714" sldId="279"/>
            <ac:spMk id="3" creationId="{7ECA1E98-A91C-75B1-77C3-AAA3D81F4588}"/>
          </ac:spMkLst>
        </pc:spChg>
        <pc:spChg chg="mod">
          <ac:chgData name="Sara Astudillo" userId="354f4a92-275b-42f6-85b1-f714e1fe0747" providerId="ADAL" clId="{65337D2F-6828-5D71-9EF5-9BA3531D12E0}" dt="2025-12-14T16:11:20.973" v="3910" actId="692"/>
          <ac:spMkLst>
            <pc:docMk/>
            <pc:sldMk cId="2644400714" sldId="279"/>
            <ac:spMk id="6" creationId="{CAD92598-49C7-A2F3-7DE7-8D3210C85BD7}"/>
          </ac:spMkLst>
        </pc:spChg>
        <pc:spChg chg="mod">
          <ac:chgData name="Sara Astudillo" userId="354f4a92-275b-42f6-85b1-f714e1fe0747" providerId="ADAL" clId="{65337D2F-6828-5D71-9EF5-9BA3531D12E0}" dt="2025-12-14T16:11:20.973" v="3910" actId="692"/>
          <ac:spMkLst>
            <pc:docMk/>
            <pc:sldMk cId="2644400714" sldId="279"/>
            <ac:spMk id="7" creationId="{FFC0D55F-A42F-C8E4-1E20-95E790700FFC}"/>
          </ac:spMkLst>
        </pc:spChg>
        <pc:spChg chg="mod">
          <ac:chgData name="Sara Astudillo" userId="354f4a92-275b-42f6-85b1-f714e1fe0747" providerId="ADAL" clId="{65337D2F-6828-5D71-9EF5-9BA3531D12E0}" dt="2025-12-14T16:11:20.973" v="3910" actId="692"/>
          <ac:spMkLst>
            <pc:docMk/>
            <pc:sldMk cId="2644400714" sldId="279"/>
            <ac:spMk id="8" creationId="{12B45B6D-2604-6E7F-E363-6309A2C655B5}"/>
          </ac:spMkLst>
        </pc:spChg>
        <pc:spChg chg="mod">
          <ac:chgData name="Sara Astudillo" userId="354f4a92-275b-42f6-85b1-f714e1fe0747" providerId="ADAL" clId="{65337D2F-6828-5D71-9EF5-9BA3531D12E0}" dt="2025-12-14T19:59:47.480" v="3939" actId="692"/>
          <ac:spMkLst>
            <pc:docMk/>
            <pc:sldMk cId="2644400714" sldId="279"/>
            <ac:spMk id="10" creationId="{1C906838-CFAB-5BD2-5AB3-89A8F82D25C6}"/>
          </ac:spMkLst>
        </pc:spChg>
        <pc:spChg chg="mod">
          <ac:chgData name="Sara Astudillo" userId="354f4a92-275b-42f6-85b1-f714e1fe0747" providerId="ADAL" clId="{65337D2F-6828-5D71-9EF5-9BA3531D12E0}" dt="2025-12-14T20:00:06.861" v="3940" actId="207"/>
          <ac:spMkLst>
            <pc:docMk/>
            <pc:sldMk cId="2644400714" sldId="279"/>
            <ac:spMk id="12" creationId="{F4CFCEE1-A8CE-3B18-3926-25FD0CA7E71D}"/>
          </ac:spMkLst>
        </pc:spChg>
        <pc:spChg chg="mod">
          <ac:chgData name="Sara Astudillo" userId="354f4a92-275b-42f6-85b1-f714e1fe0747" providerId="ADAL" clId="{65337D2F-6828-5D71-9EF5-9BA3531D12E0}" dt="2025-12-14T20:00:06.861" v="3940" actId="207"/>
          <ac:spMkLst>
            <pc:docMk/>
            <pc:sldMk cId="2644400714" sldId="279"/>
            <ac:spMk id="14" creationId="{1AF4CBE9-CED9-CFFF-AAD4-FC93FCD22E21}"/>
          </ac:spMkLst>
        </pc:spChg>
        <pc:spChg chg="mod">
          <ac:chgData name="Sara Astudillo" userId="354f4a92-275b-42f6-85b1-f714e1fe0747" providerId="ADAL" clId="{65337D2F-6828-5D71-9EF5-9BA3531D12E0}" dt="2025-12-14T20:00:06.861" v="3940" actId="207"/>
          <ac:spMkLst>
            <pc:docMk/>
            <pc:sldMk cId="2644400714" sldId="279"/>
            <ac:spMk id="16" creationId="{AA4B8198-85A0-85EB-20DE-0AC337373224}"/>
          </ac:spMkLst>
        </pc:spChg>
      </pc:sldChg>
      <pc:sldChg chg="delSp mod setBg modClrScheme chgLayout">
        <pc:chgData name="Sara Astudillo" userId="354f4a92-275b-42f6-85b1-f714e1fe0747" providerId="ADAL" clId="{65337D2F-6828-5D71-9EF5-9BA3531D12E0}" dt="2025-12-14T20:12:05.766" v="4568" actId="700"/>
        <pc:sldMkLst>
          <pc:docMk/>
          <pc:sldMk cId="837115514" sldId="280"/>
        </pc:sldMkLst>
        <pc:picChg chg="del">
          <ac:chgData name="Sara Astudillo" userId="354f4a92-275b-42f6-85b1-f714e1fe0747" providerId="ADAL" clId="{65337D2F-6828-5D71-9EF5-9BA3531D12E0}" dt="2025-12-14T16:04:20.934" v="3862" actId="478"/>
          <ac:picMkLst>
            <pc:docMk/>
            <pc:sldMk cId="837115514" sldId="280"/>
            <ac:picMk id="2" creationId="{7EB69DB1-A427-FDFB-4F25-C57C26904634}"/>
          </ac:picMkLst>
        </pc:picChg>
        <pc:picChg chg="del">
          <ac:chgData name="Sara Astudillo" userId="354f4a92-275b-42f6-85b1-f714e1fe0747" providerId="ADAL" clId="{65337D2F-6828-5D71-9EF5-9BA3531D12E0}" dt="2025-12-14T16:04:19.846" v="3861" actId="478"/>
          <ac:picMkLst>
            <pc:docMk/>
            <pc:sldMk cId="837115514" sldId="280"/>
            <ac:picMk id="13" creationId="{E24F341C-F309-75D2-3ADB-2AD8E2A8EC42}"/>
          </ac:picMkLst>
        </pc:picChg>
      </pc:sldChg>
      <pc:sldChg chg="addSp delSp modSp mod modClrScheme chgLayout">
        <pc:chgData name="Sara Astudillo" userId="354f4a92-275b-42f6-85b1-f714e1fe0747" providerId="ADAL" clId="{65337D2F-6828-5D71-9EF5-9BA3531D12E0}" dt="2025-12-14T19:59:26.453" v="3935" actId="207"/>
        <pc:sldMkLst>
          <pc:docMk/>
          <pc:sldMk cId="2091464946" sldId="281"/>
        </pc:sldMkLst>
        <pc:spChg chg="mod">
          <ac:chgData name="Sara Astudillo" userId="354f4a92-275b-42f6-85b1-f714e1fe0747" providerId="ADAL" clId="{65337D2F-6828-5D71-9EF5-9BA3531D12E0}" dt="2025-12-14T16:04:06.634" v="3859" actId="692"/>
          <ac:spMkLst>
            <pc:docMk/>
            <pc:sldMk cId="2091464946" sldId="281"/>
            <ac:spMk id="3" creationId="{D262952A-A1E4-FD8C-3A96-8CD1EBB4DB66}"/>
          </ac:spMkLst>
        </pc:spChg>
        <pc:spChg chg="mod">
          <ac:chgData name="Sara Astudillo" userId="354f4a92-275b-42f6-85b1-f714e1fe0747" providerId="ADAL" clId="{65337D2F-6828-5D71-9EF5-9BA3531D12E0}" dt="2025-12-14T16:04:06.634" v="3859" actId="692"/>
          <ac:spMkLst>
            <pc:docMk/>
            <pc:sldMk cId="2091464946" sldId="281"/>
            <ac:spMk id="5" creationId="{EAC18894-AB1A-94CD-B861-E2E8249302FB}"/>
          </ac:spMkLst>
        </pc:spChg>
        <pc:spChg chg="mod">
          <ac:chgData name="Sara Astudillo" userId="354f4a92-275b-42f6-85b1-f714e1fe0747" providerId="ADAL" clId="{65337D2F-6828-5D71-9EF5-9BA3531D12E0}" dt="2025-12-14T19:59:26.453" v="3935" actId="207"/>
          <ac:spMkLst>
            <pc:docMk/>
            <pc:sldMk cId="2091464946" sldId="281"/>
            <ac:spMk id="7" creationId="{65A6ADDB-E7A5-64E3-8EB8-D58C2B1FB818}"/>
          </ac:spMkLst>
        </pc:spChg>
        <pc:spChg chg="mod">
          <ac:chgData name="Sara Astudillo" userId="354f4a92-275b-42f6-85b1-f714e1fe0747" providerId="ADAL" clId="{65337D2F-6828-5D71-9EF5-9BA3531D12E0}" dt="2025-12-14T19:59:15.099" v="3934" actId="207"/>
          <ac:spMkLst>
            <pc:docMk/>
            <pc:sldMk cId="2091464946" sldId="281"/>
            <ac:spMk id="8" creationId="{EE5B65A1-8490-DE93-08AE-651012EE7612}"/>
          </ac:spMkLst>
        </pc:spChg>
        <pc:spChg chg="mod">
          <ac:chgData name="Sara Astudillo" userId="354f4a92-275b-42f6-85b1-f714e1fe0747" providerId="ADAL" clId="{65337D2F-6828-5D71-9EF5-9BA3531D12E0}" dt="2025-12-14T19:59:03.366" v="3932" actId="207"/>
          <ac:spMkLst>
            <pc:docMk/>
            <pc:sldMk cId="2091464946" sldId="281"/>
            <ac:spMk id="9" creationId="{86695B8F-5F3C-CB00-34A9-E9FD7F9C9068}"/>
          </ac:spMkLst>
        </pc:spChg>
        <pc:spChg chg="mod">
          <ac:chgData name="Sara Astudillo" userId="354f4a92-275b-42f6-85b1-f714e1fe0747" providerId="ADAL" clId="{65337D2F-6828-5D71-9EF5-9BA3531D12E0}" dt="2025-12-14T19:59:08.387" v="3933" actId="207"/>
          <ac:spMkLst>
            <pc:docMk/>
            <pc:sldMk cId="2091464946" sldId="281"/>
            <ac:spMk id="18" creationId="{F02AFD60-B47D-6773-CB09-F1188AC3F9F2}"/>
          </ac:spMkLst>
        </pc:spChg>
        <pc:spChg chg="mod">
          <ac:chgData name="Sara Astudillo" userId="354f4a92-275b-42f6-85b1-f714e1fe0747" providerId="ADAL" clId="{65337D2F-6828-5D71-9EF5-9BA3531D12E0}" dt="2025-12-14T19:59:08.387" v="3933" actId="207"/>
          <ac:spMkLst>
            <pc:docMk/>
            <pc:sldMk cId="2091464946" sldId="281"/>
            <ac:spMk id="19" creationId="{CB3992ED-96E0-6A69-22AA-EF951483A588}"/>
          </ac:spMkLst>
        </pc:spChg>
        <pc:spChg chg="add mod">
          <ac:chgData name="Sara Astudillo" userId="354f4a92-275b-42f6-85b1-f714e1fe0747" providerId="ADAL" clId="{65337D2F-6828-5D71-9EF5-9BA3531D12E0}" dt="2025-12-14T19:42:14.884" v="3914"/>
          <ac:spMkLst>
            <pc:docMk/>
            <pc:sldMk cId="2091464946" sldId="281"/>
            <ac:spMk id="20" creationId="{FBC413C3-2FE7-46EA-3D95-75F541D63253}"/>
          </ac:spMkLst>
        </pc:spChg>
        <pc:grpChg chg="del">
          <ac:chgData name="Sara Astudillo" userId="354f4a92-275b-42f6-85b1-f714e1fe0747" providerId="ADAL" clId="{65337D2F-6828-5D71-9EF5-9BA3531D12E0}" dt="2025-12-14T16:03:53.597" v="3857" actId="478"/>
          <ac:grpSpMkLst>
            <pc:docMk/>
            <pc:sldMk cId="2091464946" sldId="281"/>
            <ac:grpSpMk id="21" creationId="{AFD47FF5-C4AC-A7C0-DB9E-E45E301E49F0}"/>
          </ac:grpSpMkLst>
        </pc:grpChg>
        <pc:picChg chg="del">
          <ac:chgData name="Sara Astudillo" userId="354f4a92-275b-42f6-85b1-f714e1fe0747" providerId="ADAL" clId="{65337D2F-6828-5D71-9EF5-9BA3531D12E0}" dt="2025-12-14T16:03:57.340" v="3858" actId="478"/>
          <ac:picMkLst>
            <pc:docMk/>
            <pc:sldMk cId="2091464946" sldId="281"/>
            <ac:picMk id="20" creationId="{CB48992E-3B17-A86D-FBD9-5E205251C041}"/>
          </ac:picMkLst>
        </pc:picChg>
        <pc:cxnChg chg="add mod">
          <ac:chgData name="Sara Astudillo" userId="354f4a92-275b-42f6-85b1-f714e1fe0747" providerId="ADAL" clId="{65337D2F-6828-5D71-9EF5-9BA3531D12E0}" dt="2025-12-14T19:42:14.884" v="3914"/>
          <ac:cxnSpMkLst>
            <pc:docMk/>
            <pc:sldMk cId="2091464946" sldId="281"/>
            <ac:cxnSpMk id="21" creationId="{6F4C0C03-F24E-BFA4-FED8-C62369568C1B}"/>
          </ac:cxnSpMkLst>
        </pc:cxnChg>
      </pc:sldChg>
      <pc:sldChg chg="addSp delSp modSp mod ord setBg modClrScheme chgLayout">
        <pc:chgData name="Sara Astudillo" userId="354f4a92-275b-42f6-85b1-f714e1fe0747" providerId="ADAL" clId="{65337D2F-6828-5D71-9EF5-9BA3531D12E0}" dt="2025-12-14T20:11:55.713" v="4567" actId="478"/>
        <pc:sldMkLst>
          <pc:docMk/>
          <pc:sldMk cId="2632067143" sldId="282"/>
        </pc:sldMkLst>
        <pc:spChg chg="mod">
          <ac:chgData name="Sara Astudillo" userId="354f4a92-275b-42f6-85b1-f714e1fe0747" providerId="ADAL" clId="{65337D2F-6828-5D71-9EF5-9BA3531D12E0}" dt="2025-12-13T12:49:32.037" v="1984" actId="1038"/>
          <ac:spMkLst>
            <pc:docMk/>
            <pc:sldMk cId="2632067143" sldId="282"/>
            <ac:spMk id="2" creationId="{BA794041-EFB1-B1EB-3333-BD54B8EDD736}"/>
          </ac:spMkLst>
        </pc:spChg>
        <pc:spChg chg="mod">
          <ac:chgData name="Sara Astudillo" userId="354f4a92-275b-42f6-85b1-f714e1fe0747" providerId="ADAL" clId="{65337D2F-6828-5D71-9EF5-9BA3531D12E0}" dt="2025-12-13T13:11:51.587" v="2633" actId="207"/>
          <ac:spMkLst>
            <pc:docMk/>
            <pc:sldMk cId="2632067143" sldId="282"/>
            <ac:spMk id="4" creationId="{EED53595-6FD9-0AD1-24B6-09F5C4594694}"/>
          </ac:spMkLst>
        </pc:spChg>
        <pc:spChg chg="mod">
          <ac:chgData name="Sara Astudillo" userId="354f4a92-275b-42f6-85b1-f714e1fe0747" providerId="ADAL" clId="{65337D2F-6828-5D71-9EF5-9BA3531D12E0}" dt="2025-12-13T12:49:32.037" v="1984" actId="1038"/>
          <ac:spMkLst>
            <pc:docMk/>
            <pc:sldMk cId="2632067143" sldId="282"/>
            <ac:spMk id="5" creationId="{5CD40F1C-5D5C-BF60-E78A-A1A5E647FB55}"/>
          </ac:spMkLst>
        </pc:spChg>
        <pc:spChg chg="mod">
          <ac:chgData name="Sara Astudillo" userId="354f4a92-275b-42f6-85b1-f714e1fe0747" providerId="ADAL" clId="{65337D2F-6828-5D71-9EF5-9BA3531D12E0}" dt="2025-12-13T12:49:32.037" v="1984" actId="1038"/>
          <ac:spMkLst>
            <pc:docMk/>
            <pc:sldMk cId="2632067143" sldId="282"/>
            <ac:spMk id="6" creationId="{17D6515F-E5A0-7A6A-E29D-6964ADCBB8D4}"/>
          </ac:spMkLst>
        </pc:spChg>
        <pc:spChg chg="add mod">
          <ac:chgData name="Sara Astudillo" userId="354f4a92-275b-42f6-85b1-f714e1fe0747" providerId="ADAL" clId="{65337D2F-6828-5D71-9EF5-9BA3531D12E0}" dt="2025-12-14T19:42:23.286" v="3916"/>
          <ac:spMkLst>
            <pc:docMk/>
            <pc:sldMk cId="2632067143" sldId="282"/>
            <ac:spMk id="8" creationId="{E241B7A1-D793-87D4-5DE3-5C7C520A7515}"/>
          </ac:spMkLst>
        </pc:spChg>
        <pc:grpChg chg="add del mod">
          <ac:chgData name="Sara Astudillo" userId="354f4a92-275b-42f6-85b1-f714e1fe0747" providerId="ADAL" clId="{65337D2F-6828-5D71-9EF5-9BA3531D12E0}" dt="2025-12-14T20:11:55.713" v="4567" actId="478"/>
          <ac:grpSpMkLst>
            <pc:docMk/>
            <pc:sldMk cId="2632067143" sldId="282"/>
            <ac:grpSpMk id="11" creationId="{1D816501-42B0-AB8B-A41E-C35FF96ACDF5}"/>
          </ac:grpSpMkLst>
        </pc:grpChg>
        <pc:picChg chg="del mod">
          <ac:chgData name="Sara Astudillo" userId="354f4a92-275b-42f6-85b1-f714e1fe0747" providerId="ADAL" clId="{65337D2F-6828-5D71-9EF5-9BA3531D12E0}" dt="2025-12-14T20:11:54.527" v="4566" actId="478"/>
          <ac:picMkLst>
            <pc:docMk/>
            <pc:sldMk cId="2632067143" sldId="282"/>
            <ac:picMk id="3" creationId="{1C14990C-06F3-AD9F-B773-E4B4836F94AD}"/>
          </ac:picMkLst>
        </pc:picChg>
        <pc:picChg chg="mod">
          <ac:chgData name="Sara Astudillo" userId="354f4a92-275b-42f6-85b1-f714e1fe0747" providerId="ADAL" clId="{65337D2F-6828-5D71-9EF5-9BA3531D12E0}" dt="2025-12-13T12:49:32.037" v="1984" actId="1038"/>
          <ac:picMkLst>
            <pc:docMk/>
            <pc:sldMk cId="2632067143" sldId="282"/>
            <ac:picMk id="7" creationId="{B892F411-385B-2CDD-9FBF-E2A3A81E9A21}"/>
          </ac:picMkLst>
        </pc:picChg>
        <pc:cxnChg chg="add mod">
          <ac:chgData name="Sara Astudillo" userId="354f4a92-275b-42f6-85b1-f714e1fe0747" providerId="ADAL" clId="{65337D2F-6828-5D71-9EF5-9BA3531D12E0}" dt="2025-12-14T19:42:23.286" v="3916"/>
          <ac:cxnSpMkLst>
            <pc:docMk/>
            <pc:sldMk cId="2632067143" sldId="282"/>
            <ac:cxnSpMk id="9" creationId="{266728A5-295D-0E48-A098-E1620BC30A49}"/>
          </ac:cxnSpMkLst>
        </pc:cxnChg>
      </pc:sldChg>
      <pc:sldChg chg="delSp modSp mod setBg modClrScheme chgLayout">
        <pc:chgData name="Sara Astudillo" userId="354f4a92-275b-42f6-85b1-f714e1fe0747" providerId="ADAL" clId="{65337D2F-6828-5D71-9EF5-9BA3531D12E0}" dt="2025-12-14T20:12:34.106" v="4573" actId="478"/>
        <pc:sldMkLst>
          <pc:docMk/>
          <pc:sldMk cId="3884749176" sldId="283"/>
        </pc:sldMkLst>
        <pc:spChg chg="mod">
          <ac:chgData name="Sara Astudillo" userId="354f4a92-275b-42f6-85b1-f714e1fe0747" providerId="ADAL" clId="{65337D2F-6828-5D71-9EF5-9BA3531D12E0}" dt="2025-12-13T13:27:10.039" v="3500" actId="207"/>
          <ac:spMkLst>
            <pc:docMk/>
            <pc:sldMk cId="3884749176" sldId="283"/>
            <ac:spMk id="3" creationId="{68045555-639C-9EF8-ADE0-4D9188B4C7D3}"/>
          </ac:spMkLst>
        </pc:spChg>
        <pc:spChg chg="mod">
          <ac:chgData name="Sara Astudillo" userId="354f4a92-275b-42f6-85b1-f714e1fe0747" providerId="ADAL" clId="{65337D2F-6828-5D71-9EF5-9BA3531D12E0}" dt="2025-12-14T16:01:39.906" v="3850" actId="692"/>
          <ac:spMkLst>
            <pc:docMk/>
            <pc:sldMk cId="3884749176" sldId="283"/>
            <ac:spMk id="7" creationId="{049AAE2C-EF40-A9CB-1E6E-DC17B976E0DF}"/>
          </ac:spMkLst>
        </pc:spChg>
        <pc:spChg chg="mod">
          <ac:chgData name="Sara Astudillo" userId="354f4a92-275b-42f6-85b1-f714e1fe0747" providerId="ADAL" clId="{65337D2F-6828-5D71-9EF5-9BA3531D12E0}" dt="2025-12-14T16:01:39.906" v="3850" actId="692"/>
          <ac:spMkLst>
            <pc:docMk/>
            <pc:sldMk cId="3884749176" sldId="283"/>
            <ac:spMk id="9" creationId="{F8794997-0982-7BB5-CA20-D85D3DB5A2DA}"/>
          </ac:spMkLst>
        </pc:spChg>
        <pc:spChg chg="mod">
          <ac:chgData name="Sara Astudillo" userId="354f4a92-275b-42f6-85b1-f714e1fe0747" providerId="ADAL" clId="{65337D2F-6828-5D71-9EF5-9BA3531D12E0}" dt="2025-12-14T16:01:39.906" v="3850" actId="692"/>
          <ac:spMkLst>
            <pc:docMk/>
            <pc:sldMk cId="3884749176" sldId="283"/>
            <ac:spMk id="10" creationId="{89A5D313-CBB0-6E9D-6D67-55FB0B421FDE}"/>
          </ac:spMkLst>
        </pc:spChg>
        <pc:spChg chg="mod">
          <ac:chgData name="Sara Astudillo" userId="354f4a92-275b-42f6-85b1-f714e1fe0747" providerId="ADAL" clId="{65337D2F-6828-5D71-9EF5-9BA3531D12E0}" dt="2025-12-14T16:01:39.906" v="3850" actId="692"/>
          <ac:spMkLst>
            <pc:docMk/>
            <pc:sldMk cId="3884749176" sldId="283"/>
            <ac:spMk id="11" creationId="{4F2D7D5B-1B69-D0D6-EDBF-49355E85A625}"/>
          </ac:spMkLst>
        </pc:spChg>
        <pc:spChg chg="mod">
          <ac:chgData name="Sara Astudillo" userId="354f4a92-275b-42f6-85b1-f714e1fe0747" providerId="ADAL" clId="{65337D2F-6828-5D71-9EF5-9BA3531D12E0}" dt="2025-12-14T16:01:39.906" v="3850" actId="692"/>
          <ac:spMkLst>
            <pc:docMk/>
            <pc:sldMk cId="3884749176" sldId="283"/>
            <ac:spMk id="12" creationId="{93EDDF2B-1A18-952F-C12B-A4BFB6B0D213}"/>
          </ac:spMkLst>
        </pc:spChg>
        <pc:spChg chg="mod">
          <ac:chgData name="Sara Astudillo" userId="354f4a92-275b-42f6-85b1-f714e1fe0747" providerId="ADAL" clId="{65337D2F-6828-5D71-9EF5-9BA3531D12E0}" dt="2025-12-14T16:01:39.906" v="3850" actId="692"/>
          <ac:spMkLst>
            <pc:docMk/>
            <pc:sldMk cId="3884749176" sldId="283"/>
            <ac:spMk id="15" creationId="{82CE5FF6-2899-F7D2-68D0-19C3FBEEBA00}"/>
          </ac:spMkLst>
        </pc:spChg>
        <pc:spChg chg="mod">
          <ac:chgData name="Sara Astudillo" userId="354f4a92-275b-42f6-85b1-f714e1fe0747" providerId="ADAL" clId="{65337D2F-6828-5D71-9EF5-9BA3531D12E0}" dt="2025-12-14T16:01:39.906" v="3850" actId="692"/>
          <ac:spMkLst>
            <pc:docMk/>
            <pc:sldMk cId="3884749176" sldId="283"/>
            <ac:spMk id="18" creationId="{6D7FDD59-0483-5953-A067-42FB4BEC73BE}"/>
          </ac:spMkLst>
        </pc:spChg>
        <pc:spChg chg="mod">
          <ac:chgData name="Sara Astudillo" userId="354f4a92-275b-42f6-85b1-f714e1fe0747" providerId="ADAL" clId="{65337D2F-6828-5D71-9EF5-9BA3531D12E0}" dt="2025-12-14T16:01:39.906" v="3850" actId="692"/>
          <ac:spMkLst>
            <pc:docMk/>
            <pc:sldMk cId="3884749176" sldId="283"/>
            <ac:spMk id="22" creationId="{C152631B-79C6-83F4-5DD0-8D383A16C64A}"/>
          </ac:spMkLst>
        </pc:spChg>
        <pc:spChg chg="mod">
          <ac:chgData name="Sara Astudillo" userId="354f4a92-275b-42f6-85b1-f714e1fe0747" providerId="ADAL" clId="{65337D2F-6828-5D71-9EF5-9BA3531D12E0}" dt="2025-12-14T16:01:39.906" v="3850" actId="692"/>
          <ac:spMkLst>
            <pc:docMk/>
            <pc:sldMk cId="3884749176" sldId="283"/>
            <ac:spMk id="23" creationId="{F7C71071-F3FB-7D23-BC8E-BEC834D3F32D}"/>
          </ac:spMkLst>
        </pc:spChg>
        <pc:grpChg chg="del">
          <ac:chgData name="Sara Astudillo" userId="354f4a92-275b-42f6-85b1-f714e1fe0747" providerId="ADAL" clId="{65337D2F-6828-5D71-9EF5-9BA3531D12E0}" dt="2025-12-14T20:12:34.106" v="4573" actId="478"/>
          <ac:grpSpMkLst>
            <pc:docMk/>
            <pc:sldMk cId="3884749176" sldId="283"/>
            <ac:grpSpMk id="49" creationId="{CB3CFCC4-36FF-EF5B-0F57-C12FEB22EFC4}"/>
          </ac:grpSpMkLst>
        </pc:grpChg>
        <pc:picChg chg="del">
          <ac:chgData name="Sara Astudillo" userId="354f4a92-275b-42f6-85b1-f714e1fe0747" providerId="ADAL" clId="{65337D2F-6828-5D71-9EF5-9BA3531D12E0}" dt="2025-12-14T20:12:32.656" v="4572" actId="478"/>
          <ac:picMkLst>
            <pc:docMk/>
            <pc:sldMk cId="3884749176" sldId="283"/>
            <ac:picMk id="2" creationId="{AB5473E8-DB09-2333-1609-CA4BE3D53659}"/>
          </ac:picMkLst>
        </pc:picChg>
      </pc:sldChg>
      <pc:sldChg chg="addSp delSp modSp add mod setBg modClrScheme chgLayout">
        <pc:chgData name="Sara Astudillo" userId="354f4a92-275b-42f6-85b1-f714e1fe0747" providerId="ADAL" clId="{65337D2F-6828-5D71-9EF5-9BA3531D12E0}" dt="2025-12-14T19:42:06.942" v="3912"/>
        <pc:sldMkLst>
          <pc:docMk/>
          <pc:sldMk cId="598996826" sldId="284"/>
        </pc:sldMkLst>
        <pc:spChg chg="add del mod">
          <ac:chgData name="Sara Astudillo" userId="354f4a92-275b-42f6-85b1-f714e1fe0747" providerId="ADAL" clId="{65337D2F-6828-5D71-9EF5-9BA3531D12E0}" dt="2025-12-14T16:00:31.184" v="3846" actId="478"/>
          <ac:spMkLst>
            <pc:docMk/>
            <pc:sldMk cId="598996826" sldId="284"/>
            <ac:spMk id="2" creationId="{4AF370AE-5EC9-65C2-473C-F1FC4DFE0339}"/>
          </ac:spMkLst>
        </pc:spChg>
        <pc:spChg chg="add mod">
          <ac:chgData name="Sara Astudillo" userId="354f4a92-275b-42f6-85b1-f714e1fe0747" providerId="ADAL" clId="{65337D2F-6828-5D71-9EF5-9BA3531D12E0}" dt="2025-12-14T19:42:06.942" v="3912"/>
          <ac:spMkLst>
            <pc:docMk/>
            <pc:sldMk cId="598996826" sldId="284"/>
            <ac:spMk id="2" creationId="{D5723738-1EB1-48FD-43DF-142921DE6578}"/>
          </ac:spMkLst>
        </pc:spChg>
        <pc:picChg chg="add del mod">
          <ac:chgData name="Sara Astudillo" userId="354f4a92-275b-42f6-85b1-f714e1fe0747" providerId="ADAL" clId="{65337D2F-6828-5D71-9EF5-9BA3531D12E0}" dt="2025-12-14T16:00:29.091" v="3845" actId="478"/>
          <ac:picMkLst>
            <pc:docMk/>
            <pc:sldMk cId="598996826" sldId="284"/>
            <ac:picMk id="8" creationId="{EFF2A25D-C899-7E4C-4331-83821B8FEB13}"/>
          </ac:picMkLst>
        </pc:picChg>
        <pc:picChg chg="add del mod">
          <ac:chgData name="Sara Astudillo" userId="354f4a92-275b-42f6-85b1-f714e1fe0747" providerId="ADAL" clId="{65337D2F-6828-5D71-9EF5-9BA3531D12E0}" dt="2025-12-14T16:00:34.220" v="3847" actId="478"/>
          <ac:picMkLst>
            <pc:docMk/>
            <pc:sldMk cId="598996826" sldId="284"/>
            <ac:picMk id="9" creationId="{2F15CC3C-3936-0E09-B855-C82CA27BBF5C}"/>
          </ac:picMkLst>
        </pc:picChg>
        <pc:cxnChg chg="add mod">
          <ac:chgData name="Sara Astudillo" userId="354f4a92-275b-42f6-85b1-f714e1fe0747" providerId="ADAL" clId="{65337D2F-6828-5D71-9EF5-9BA3531D12E0}" dt="2025-12-14T19:42:06.942" v="3912"/>
          <ac:cxnSpMkLst>
            <pc:docMk/>
            <pc:sldMk cId="598996826" sldId="284"/>
            <ac:cxnSpMk id="3" creationId="{BA50C13B-1F7E-6EC8-3F10-4AA3669FC578}"/>
          </ac:cxnSpMkLst>
        </pc:cxnChg>
      </pc:sldChg>
      <pc:sldChg chg="addSp delSp modSp new del mod ord">
        <pc:chgData name="Sara Astudillo" userId="354f4a92-275b-42f6-85b1-f714e1fe0747" providerId="ADAL" clId="{65337D2F-6828-5D71-9EF5-9BA3531D12E0}" dt="2025-12-14T19:41:44.109" v="3911" actId="2696"/>
        <pc:sldMkLst>
          <pc:docMk/>
          <pc:sldMk cId="1753901111" sldId="285"/>
        </pc:sldMkLst>
      </pc:sldChg>
      <pc:sldChg chg="new del">
        <pc:chgData name="Sara Astudillo" userId="354f4a92-275b-42f6-85b1-f714e1fe0747" providerId="ADAL" clId="{65337D2F-6828-5D71-9EF5-9BA3531D12E0}" dt="2025-12-14T16:03:27.302" v="3854" actId="680"/>
        <pc:sldMkLst>
          <pc:docMk/>
          <pc:sldMk cId="2349584775" sldId="286"/>
        </pc:sldMkLst>
      </pc:sldChg>
      <pc:sldMasterChg chg="addSldLayout modSldLayout sldLayoutOrd">
        <pc:chgData name="Sara Astudillo" userId="354f4a92-275b-42f6-85b1-f714e1fe0747" providerId="ADAL" clId="{65337D2F-6828-5D71-9EF5-9BA3531D12E0}" dt="2025-12-14T20:08:01.346" v="4456" actId="207"/>
        <pc:sldMasterMkLst>
          <pc:docMk/>
          <pc:sldMasterMk cId="3157169806" sldId="2147483648"/>
        </pc:sldMasterMkLst>
        <pc:sldLayoutChg chg="addSp delSp modSp mod setBg">
          <pc:chgData name="Sara Astudillo" userId="354f4a92-275b-42f6-85b1-f714e1fe0747" providerId="ADAL" clId="{65337D2F-6828-5D71-9EF5-9BA3531D12E0}" dt="2025-12-13T13:20:21.267" v="3189" actId="21"/>
          <pc:sldLayoutMkLst>
            <pc:docMk/>
            <pc:sldMasterMk cId="3157169806" sldId="2147483648"/>
            <pc:sldLayoutMk cId="61643168" sldId="2147483649"/>
          </pc:sldLayoutMkLst>
        </pc:sldLayoutChg>
        <pc:sldLayoutChg chg="addSp modSp setBg">
          <pc:chgData name="Sara Astudillo" userId="354f4a92-275b-42f6-85b1-f714e1fe0747" providerId="ADAL" clId="{65337D2F-6828-5D71-9EF5-9BA3531D12E0}" dt="2025-12-14T15:55:02.618" v="3704" actId="14100"/>
          <pc:sldLayoutMkLst>
            <pc:docMk/>
            <pc:sldMasterMk cId="3157169806" sldId="2147483648"/>
            <pc:sldLayoutMk cId="3968179597" sldId="2147483650"/>
          </pc:sldLayoutMkLst>
          <pc:picChg chg="add mod">
            <ac:chgData name="Sara Astudillo" userId="354f4a92-275b-42f6-85b1-f714e1fe0747" providerId="ADAL" clId="{65337D2F-6828-5D71-9EF5-9BA3531D12E0}" dt="2025-12-14T15:55:02.618" v="3704" actId="14100"/>
            <ac:picMkLst>
              <pc:docMk/>
              <pc:sldMasterMk cId="3157169806" sldId="2147483648"/>
              <pc:sldLayoutMk cId="3968179597" sldId="2147483650"/>
              <ac:picMk id="3" creationId="{0ACE8302-5E4F-5D55-5D3D-E67CECC8507D}"/>
            </ac:picMkLst>
          </pc:picChg>
        </pc:sldLayoutChg>
        <pc:sldLayoutChg chg="ord">
          <pc:chgData name="Sara Astudillo" userId="354f4a92-275b-42f6-85b1-f714e1fe0747" providerId="ADAL" clId="{65337D2F-6828-5D71-9EF5-9BA3531D12E0}" dt="2025-12-14T15:50:43.695" v="3690" actId="20578"/>
          <pc:sldLayoutMkLst>
            <pc:docMk/>
            <pc:sldMasterMk cId="3157169806" sldId="2147483648"/>
            <pc:sldLayoutMk cId="3481374500" sldId="2147483651"/>
          </pc:sldLayoutMkLst>
        </pc:sldLayoutChg>
        <pc:sldLayoutChg chg="addSp delSp modSp mod ord">
          <pc:chgData name="Sara Astudillo" userId="354f4a92-275b-42f6-85b1-f714e1fe0747" providerId="ADAL" clId="{65337D2F-6828-5D71-9EF5-9BA3531D12E0}" dt="2025-12-14T20:06:20.885" v="4415" actId="14100"/>
          <pc:sldLayoutMkLst>
            <pc:docMk/>
            <pc:sldMasterMk cId="3157169806" sldId="2147483648"/>
            <pc:sldLayoutMk cId="3622910076" sldId="2147483653"/>
          </pc:sldLayoutMkLst>
          <pc:spChg chg="add mod">
            <ac:chgData name="Sara Astudillo" userId="354f4a92-275b-42f6-85b1-f714e1fe0747" providerId="ADAL" clId="{65337D2F-6828-5D71-9EF5-9BA3531D12E0}" dt="2025-12-14T20:06:20.885" v="4415" actId="14100"/>
            <ac:spMkLst>
              <pc:docMk/>
              <pc:sldMasterMk cId="3157169806" sldId="2147483648"/>
              <pc:sldLayoutMk cId="3622910076" sldId="2147483653"/>
              <ac:spMk id="2" creationId="{915877AE-1712-3847-16B4-67BCA8F6879D}"/>
            </ac:spMkLst>
          </pc:spChg>
          <pc:spChg chg="mod">
            <ac:chgData name="Sara Astudillo" userId="354f4a92-275b-42f6-85b1-f714e1fe0747" providerId="ADAL" clId="{65337D2F-6828-5D71-9EF5-9BA3531D12E0}" dt="2025-12-14T20:02:44.340" v="4128"/>
            <ac:spMkLst>
              <pc:docMk/>
              <pc:sldMasterMk cId="3157169806" sldId="2147483648"/>
              <pc:sldLayoutMk cId="3622910076" sldId="2147483653"/>
              <ac:spMk id="6" creationId="{463508D2-F627-C442-AD30-E6D76779F15D}"/>
            </ac:spMkLst>
          </pc:spChg>
          <pc:grpChg chg="add mod">
            <ac:chgData name="Sara Astudillo" userId="354f4a92-275b-42f6-85b1-f714e1fe0747" providerId="ADAL" clId="{65337D2F-6828-5D71-9EF5-9BA3531D12E0}" dt="2025-12-14T20:02:44.340" v="4128"/>
            <ac:grpSpMkLst>
              <pc:docMk/>
              <pc:sldMasterMk cId="3157169806" sldId="2147483648"/>
              <pc:sldLayoutMk cId="3622910076" sldId="2147483653"/>
              <ac:grpSpMk id="5" creationId="{42513042-2FC1-0CD5-F664-7F2439BA1405}"/>
            </ac:grpSpMkLst>
          </pc:grpChg>
          <pc:picChg chg="add mod">
            <ac:chgData name="Sara Astudillo" userId="354f4a92-275b-42f6-85b1-f714e1fe0747" providerId="ADAL" clId="{65337D2F-6828-5D71-9EF5-9BA3531D12E0}" dt="2025-12-14T20:04:34.118" v="4260" actId="1076"/>
            <ac:picMkLst>
              <pc:docMk/>
              <pc:sldMasterMk cId="3157169806" sldId="2147483648"/>
              <pc:sldLayoutMk cId="3622910076" sldId="2147483653"/>
              <ac:picMk id="3" creationId="{C098E0C7-4AAE-6D53-0D36-276955456872}"/>
            </ac:picMkLst>
          </pc:picChg>
          <pc:picChg chg="add del mod">
            <ac:chgData name="Sara Astudillo" userId="354f4a92-275b-42f6-85b1-f714e1fe0747" providerId="ADAL" clId="{65337D2F-6828-5D71-9EF5-9BA3531D12E0}" dt="2025-12-14T20:05:55.527" v="4409" actId="478"/>
            <ac:picMkLst>
              <pc:docMk/>
              <pc:sldMasterMk cId="3157169806" sldId="2147483648"/>
              <pc:sldLayoutMk cId="3622910076" sldId="2147483653"/>
              <ac:picMk id="4" creationId="{63A3C51D-F31C-C406-C49A-7890CE00CE3D}"/>
            </ac:picMkLst>
          </pc:picChg>
          <pc:picChg chg="mod">
            <ac:chgData name="Sara Astudillo" userId="354f4a92-275b-42f6-85b1-f714e1fe0747" providerId="ADAL" clId="{65337D2F-6828-5D71-9EF5-9BA3531D12E0}" dt="2025-12-14T20:02:44.340" v="4128"/>
            <ac:picMkLst>
              <pc:docMk/>
              <pc:sldMasterMk cId="3157169806" sldId="2147483648"/>
              <pc:sldLayoutMk cId="3622910076" sldId="2147483653"/>
              <ac:picMk id="7" creationId="{3C4E4DA1-CCD8-9370-7C0A-6B6BF81E1CE8}"/>
            </ac:picMkLst>
          </pc:picChg>
          <pc:picChg chg="add mod">
            <ac:chgData name="Sara Astudillo" userId="354f4a92-275b-42f6-85b1-f714e1fe0747" providerId="ADAL" clId="{65337D2F-6828-5D71-9EF5-9BA3531D12E0}" dt="2025-12-14T20:06:16.124" v="4413" actId="14100"/>
            <ac:picMkLst>
              <pc:docMk/>
              <pc:sldMasterMk cId="3157169806" sldId="2147483648"/>
              <pc:sldLayoutMk cId="3622910076" sldId="2147483653"/>
              <ac:picMk id="9" creationId="{70EF9966-F2F3-C6A8-9A9C-4BE95D36B220}"/>
            </ac:picMkLst>
          </pc:picChg>
        </pc:sldLayoutChg>
        <pc:sldLayoutChg chg="addSp delSp modSp mod ord">
          <pc:chgData name="Sara Astudillo" userId="354f4a92-275b-42f6-85b1-f714e1fe0747" providerId="ADAL" clId="{65337D2F-6828-5D71-9EF5-9BA3531D12E0}" dt="2025-12-14T20:08:01.346" v="4456" actId="207"/>
          <pc:sldLayoutMkLst>
            <pc:docMk/>
            <pc:sldMasterMk cId="3157169806" sldId="2147483648"/>
            <pc:sldLayoutMk cId="1308929855" sldId="2147483655"/>
          </pc:sldLayoutMkLst>
          <pc:spChg chg="add del mod">
            <ac:chgData name="Sara Astudillo" userId="354f4a92-275b-42f6-85b1-f714e1fe0747" providerId="ADAL" clId="{65337D2F-6828-5D71-9EF5-9BA3531D12E0}" dt="2025-12-14T20:07:41.418" v="4423" actId="478"/>
            <ac:spMkLst>
              <pc:docMk/>
              <pc:sldMasterMk cId="3157169806" sldId="2147483648"/>
              <pc:sldLayoutMk cId="1308929855" sldId="2147483655"/>
              <ac:spMk id="2" creationId="{915DB9C1-7D0F-205E-BD78-B697B8F3F766}"/>
            </ac:spMkLst>
          </pc:spChg>
          <pc:spChg chg="add del mod">
            <ac:chgData name="Sara Astudillo" userId="354f4a92-275b-42f6-85b1-f714e1fe0747" providerId="ADAL" clId="{65337D2F-6828-5D71-9EF5-9BA3531D12E0}" dt="2025-12-14T20:05:24.149" v="4268" actId="478"/>
            <ac:spMkLst>
              <pc:docMk/>
              <pc:sldMasterMk cId="3157169806" sldId="2147483648"/>
              <pc:sldLayoutMk cId="1308929855" sldId="2147483655"/>
              <ac:spMk id="4" creationId="{A5B06563-D4DC-F856-258A-3C4BD9753639}"/>
            </ac:spMkLst>
          </pc:spChg>
          <pc:spChg chg="mod">
            <ac:chgData name="Sara Astudillo" userId="354f4a92-275b-42f6-85b1-f714e1fe0747" providerId="ADAL" clId="{65337D2F-6828-5D71-9EF5-9BA3531D12E0}" dt="2025-12-14T20:05:03.463" v="4266" actId="207"/>
            <ac:spMkLst>
              <pc:docMk/>
              <pc:sldMasterMk cId="3157169806" sldId="2147483648"/>
              <pc:sldLayoutMk cId="1308929855" sldId="2147483655"/>
              <ac:spMk id="7" creationId="{6077B61C-A533-B6A3-BE3A-1C4D97536885}"/>
            </ac:spMkLst>
          </pc:spChg>
          <pc:spChg chg="add del mod">
            <ac:chgData name="Sara Astudillo" userId="354f4a92-275b-42f6-85b1-f714e1fe0747" providerId="ADAL" clId="{65337D2F-6828-5D71-9EF5-9BA3531D12E0}" dt="2025-12-14T20:07:41.418" v="4423" actId="478"/>
            <ac:spMkLst>
              <pc:docMk/>
              <pc:sldMasterMk cId="3157169806" sldId="2147483648"/>
              <pc:sldLayoutMk cId="1308929855" sldId="2147483655"/>
              <ac:spMk id="9" creationId="{19F34287-F2C8-DCA4-CC54-F30C4E2986B8}"/>
            </ac:spMkLst>
          </pc:spChg>
          <pc:spChg chg="add del mod">
            <ac:chgData name="Sara Astudillo" userId="354f4a92-275b-42f6-85b1-f714e1fe0747" providerId="ADAL" clId="{65337D2F-6828-5D71-9EF5-9BA3531D12E0}" dt="2025-12-14T20:07:41.418" v="4423" actId="478"/>
            <ac:spMkLst>
              <pc:docMk/>
              <pc:sldMasterMk cId="3157169806" sldId="2147483648"/>
              <pc:sldLayoutMk cId="1308929855" sldId="2147483655"/>
              <ac:spMk id="12" creationId="{6D6680E9-ADD6-DE6E-C47D-F1F291AB34CA}"/>
            </ac:spMkLst>
          </pc:spChg>
          <pc:spChg chg="add mod">
            <ac:chgData name="Sara Astudillo" userId="354f4a92-275b-42f6-85b1-f714e1fe0747" providerId="ADAL" clId="{65337D2F-6828-5D71-9EF5-9BA3531D12E0}" dt="2025-12-14T20:08:01.346" v="4456" actId="207"/>
            <ac:spMkLst>
              <pc:docMk/>
              <pc:sldMasterMk cId="3157169806" sldId="2147483648"/>
              <pc:sldLayoutMk cId="1308929855" sldId="2147483655"/>
              <ac:spMk id="14" creationId="{ACD57560-5C5B-FFD9-DAD3-23C8DDED5267}"/>
            </ac:spMkLst>
          </pc:spChg>
          <pc:spChg chg="add mod">
            <ac:chgData name="Sara Astudillo" userId="354f4a92-275b-42f6-85b1-f714e1fe0747" providerId="ADAL" clId="{65337D2F-6828-5D71-9EF5-9BA3531D12E0}" dt="2025-12-14T20:07:42.279" v="4424"/>
            <ac:spMkLst>
              <pc:docMk/>
              <pc:sldMasterMk cId="3157169806" sldId="2147483648"/>
              <pc:sldLayoutMk cId="1308929855" sldId="2147483655"/>
              <ac:spMk id="15" creationId="{9F30F02C-5916-295E-0DD3-1FE649F29175}"/>
            </ac:spMkLst>
          </pc:spChg>
          <pc:spChg chg="mod">
            <ac:chgData name="Sara Astudillo" userId="354f4a92-275b-42f6-85b1-f714e1fe0747" providerId="ADAL" clId="{65337D2F-6828-5D71-9EF5-9BA3531D12E0}" dt="2025-12-14T20:07:42.279" v="4424"/>
            <ac:spMkLst>
              <pc:docMk/>
              <pc:sldMasterMk cId="3157169806" sldId="2147483648"/>
              <pc:sldLayoutMk cId="1308929855" sldId="2147483655"/>
              <ac:spMk id="18" creationId="{66A7E037-74BD-26D3-851C-C21D71B49593}"/>
            </ac:spMkLst>
          </pc:spChg>
          <pc:spChg chg="add mod">
            <ac:chgData name="Sara Astudillo" userId="354f4a92-275b-42f6-85b1-f714e1fe0747" providerId="ADAL" clId="{65337D2F-6828-5D71-9EF5-9BA3531D12E0}" dt="2025-12-14T20:07:42.279" v="4424"/>
            <ac:spMkLst>
              <pc:docMk/>
              <pc:sldMasterMk cId="3157169806" sldId="2147483648"/>
              <pc:sldLayoutMk cId="1308929855" sldId="2147483655"/>
              <ac:spMk id="20" creationId="{4F443155-1FBC-5732-59EC-B5EBC4884978}"/>
            </ac:spMkLst>
          </pc:spChg>
          <pc:grpChg chg="add del mod">
            <ac:chgData name="Sara Astudillo" userId="354f4a92-275b-42f6-85b1-f714e1fe0747" providerId="ADAL" clId="{65337D2F-6828-5D71-9EF5-9BA3531D12E0}" dt="2025-12-14T20:07:41.418" v="4423" actId="478"/>
            <ac:grpSpMkLst>
              <pc:docMk/>
              <pc:sldMasterMk cId="3157169806" sldId="2147483648"/>
              <pc:sldLayoutMk cId="1308929855" sldId="2147483655"/>
              <ac:grpSpMk id="5" creationId="{EB6E4669-B2FD-68CE-8224-DC64AD4D7DC2}"/>
            </ac:grpSpMkLst>
          </pc:grpChg>
          <pc:grpChg chg="add mod">
            <ac:chgData name="Sara Astudillo" userId="354f4a92-275b-42f6-85b1-f714e1fe0747" providerId="ADAL" clId="{65337D2F-6828-5D71-9EF5-9BA3531D12E0}" dt="2025-12-14T20:07:42.279" v="4424"/>
            <ac:grpSpMkLst>
              <pc:docMk/>
              <pc:sldMasterMk cId="3157169806" sldId="2147483648"/>
              <pc:sldLayoutMk cId="1308929855" sldId="2147483655"/>
              <ac:grpSpMk id="17" creationId="{9F599AE4-72F9-F88B-4D2F-21CFB7638913}"/>
            </ac:grpSpMkLst>
          </pc:grpChg>
          <pc:picChg chg="add del mod">
            <ac:chgData name="Sara Astudillo" userId="354f4a92-275b-42f6-85b1-f714e1fe0747" providerId="ADAL" clId="{65337D2F-6828-5D71-9EF5-9BA3531D12E0}" dt="2025-12-14T20:07:41.418" v="4423" actId="478"/>
            <ac:picMkLst>
              <pc:docMk/>
              <pc:sldMasterMk cId="3157169806" sldId="2147483648"/>
              <pc:sldLayoutMk cId="1308929855" sldId="2147483655"/>
              <ac:picMk id="3" creationId="{E0206484-3D6D-B5B7-E68C-692677ED0C6B}"/>
            </ac:picMkLst>
          </pc:picChg>
          <pc:picChg chg="del mod">
            <ac:chgData name="Sara Astudillo" userId="354f4a92-275b-42f6-85b1-f714e1fe0747" providerId="ADAL" clId="{65337D2F-6828-5D71-9EF5-9BA3531D12E0}" dt="2025-12-14T20:04:19.400" v="4258" actId="478"/>
            <ac:picMkLst>
              <pc:docMk/>
              <pc:sldMasterMk cId="3157169806" sldId="2147483648"/>
              <pc:sldLayoutMk cId="1308929855" sldId="2147483655"/>
              <ac:picMk id="6" creationId="{F988882C-D49B-2913-4CB8-1677D275381C}"/>
            </ac:picMkLst>
          </pc:picChg>
          <pc:picChg chg="mod">
            <ac:chgData name="Sara Astudillo" userId="354f4a92-275b-42f6-85b1-f714e1fe0747" providerId="ADAL" clId="{65337D2F-6828-5D71-9EF5-9BA3531D12E0}" dt="2025-12-14T20:05:08.470" v="4267" actId="207"/>
            <ac:picMkLst>
              <pc:docMk/>
              <pc:sldMasterMk cId="3157169806" sldId="2147483648"/>
              <pc:sldLayoutMk cId="1308929855" sldId="2147483655"/>
              <ac:picMk id="8" creationId="{89F93325-4BBF-94AC-D78A-EF00B4D38ED8}"/>
            </ac:picMkLst>
          </pc:picChg>
          <pc:picChg chg="add del mod">
            <ac:chgData name="Sara Astudillo" userId="354f4a92-275b-42f6-85b1-f714e1fe0747" providerId="ADAL" clId="{65337D2F-6828-5D71-9EF5-9BA3531D12E0}" dt="2025-12-14T20:07:41.418" v="4423" actId="478"/>
            <ac:picMkLst>
              <pc:docMk/>
              <pc:sldMasterMk cId="3157169806" sldId="2147483648"/>
              <pc:sldLayoutMk cId="1308929855" sldId="2147483655"/>
              <ac:picMk id="10" creationId="{860FE8E3-EB95-67A6-71CD-33BBCC9EE25D}"/>
            </ac:picMkLst>
          </pc:picChg>
          <pc:picChg chg="add del mod">
            <ac:chgData name="Sara Astudillo" userId="354f4a92-275b-42f6-85b1-f714e1fe0747" providerId="ADAL" clId="{65337D2F-6828-5D71-9EF5-9BA3531D12E0}" dt="2025-12-14T20:07:41.418" v="4423" actId="478"/>
            <ac:picMkLst>
              <pc:docMk/>
              <pc:sldMasterMk cId="3157169806" sldId="2147483648"/>
              <pc:sldLayoutMk cId="1308929855" sldId="2147483655"/>
              <ac:picMk id="11" creationId="{91931FA5-5C35-2772-F5E2-0808C8FF16A3}"/>
            </ac:picMkLst>
          </pc:picChg>
          <pc:picChg chg="add mod">
            <ac:chgData name="Sara Astudillo" userId="354f4a92-275b-42f6-85b1-f714e1fe0747" providerId="ADAL" clId="{65337D2F-6828-5D71-9EF5-9BA3531D12E0}" dt="2025-12-14T20:07:42.279" v="4424"/>
            <ac:picMkLst>
              <pc:docMk/>
              <pc:sldMasterMk cId="3157169806" sldId="2147483648"/>
              <pc:sldLayoutMk cId="1308929855" sldId="2147483655"/>
              <ac:picMk id="13" creationId="{555054B3-09B4-F0AE-2162-67B71E61F35D}"/>
            </ac:picMkLst>
          </pc:picChg>
          <pc:picChg chg="add mod">
            <ac:chgData name="Sara Astudillo" userId="354f4a92-275b-42f6-85b1-f714e1fe0747" providerId="ADAL" clId="{65337D2F-6828-5D71-9EF5-9BA3531D12E0}" dt="2025-12-14T20:07:42.279" v="4424"/>
            <ac:picMkLst>
              <pc:docMk/>
              <pc:sldMasterMk cId="3157169806" sldId="2147483648"/>
              <pc:sldLayoutMk cId="1308929855" sldId="2147483655"/>
              <ac:picMk id="16" creationId="{163130BE-02FE-2218-28CB-E24C17B3F9EC}"/>
            </ac:picMkLst>
          </pc:picChg>
          <pc:picChg chg="mod">
            <ac:chgData name="Sara Astudillo" userId="354f4a92-275b-42f6-85b1-f714e1fe0747" providerId="ADAL" clId="{65337D2F-6828-5D71-9EF5-9BA3531D12E0}" dt="2025-12-14T20:07:42.279" v="4424"/>
            <ac:picMkLst>
              <pc:docMk/>
              <pc:sldMasterMk cId="3157169806" sldId="2147483648"/>
              <pc:sldLayoutMk cId="1308929855" sldId="2147483655"/>
              <ac:picMk id="19" creationId="{EBE3C379-B632-7571-3280-665E9B96C2D9}"/>
            </ac:picMkLst>
          </pc:picChg>
          <pc:picChg chg="add mod">
            <ac:chgData name="Sara Astudillo" userId="354f4a92-275b-42f6-85b1-f714e1fe0747" providerId="ADAL" clId="{65337D2F-6828-5D71-9EF5-9BA3531D12E0}" dt="2025-12-14T20:07:42.279" v="4424"/>
            <ac:picMkLst>
              <pc:docMk/>
              <pc:sldMasterMk cId="3157169806" sldId="2147483648"/>
              <pc:sldLayoutMk cId="1308929855" sldId="2147483655"/>
              <ac:picMk id="21" creationId="{59F4A8C3-8475-131F-6E94-CFD17131DA6E}"/>
            </ac:picMkLst>
          </pc:picChg>
        </pc:sldLayoutChg>
        <pc:sldLayoutChg chg="addSp delSp modSp mod ord setBg">
          <pc:chgData name="Sara Astudillo" userId="354f4a92-275b-42f6-85b1-f714e1fe0747" providerId="ADAL" clId="{65337D2F-6828-5D71-9EF5-9BA3531D12E0}" dt="2025-12-14T20:07:05.697" v="4421"/>
          <pc:sldLayoutMkLst>
            <pc:docMk/>
            <pc:sldMasterMk cId="3157169806" sldId="2147483648"/>
            <pc:sldLayoutMk cId="683575466" sldId="2147483657"/>
          </pc:sldLayoutMkLst>
          <pc:spChg chg="add mod">
            <ac:chgData name="Sara Astudillo" userId="354f4a92-275b-42f6-85b1-f714e1fe0747" providerId="ADAL" clId="{65337D2F-6828-5D71-9EF5-9BA3531D12E0}" dt="2025-12-14T20:06:41.574" v="4418" actId="167"/>
            <ac:spMkLst>
              <pc:docMk/>
              <pc:sldMasterMk cId="3157169806" sldId="2147483648"/>
              <pc:sldLayoutMk cId="683575466" sldId="2147483657"/>
              <ac:spMk id="4" creationId="{30C4F751-21B3-A0DC-BD3D-0A9E9C978872}"/>
            </ac:spMkLst>
          </pc:spChg>
          <pc:spChg chg="mod">
            <ac:chgData name="Sara Astudillo" userId="354f4a92-275b-42f6-85b1-f714e1fe0747" providerId="ADAL" clId="{65337D2F-6828-5D71-9EF5-9BA3531D12E0}" dt="2025-12-14T15:47:40.859" v="3667" actId="207"/>
            <ac:spMkLst>
              <pc:docMk/>
              <pc:sldMasterMk cId="3157169806" sldId="2147483648"/>
              <pc:sldLayoutMk cId="683575466" sldId="2147483657"/>
              <ac:spMk id="5" creationId="{9D8B9050-8D23-D208-D60C-099BFD97A532}"/>
            </ac:spMkLst>
          </pc:spChg>
          <pc:spChg chg="add del mod">
            <ac:chgData name="Sara Astudillo" userId="354f4a92-275b-42f6-85b1-f714e1fe0747" providerId="ADAL" clId="{65337D2F-6828-5D71-9EF5-9BA3531D12E0}" dt="2025-12-14T20:06:30.263" v="4416" actId="478"/>
            <ac:spMkLst>
              <pc:docMk/>
              <pc:sldMasterMk cId="3157169806" sldId="2147483648"/>
              <pc:sldLayoutMk cId="683575466" sldId="2147483657"/>
              <ac:spMk id="7" creationId="{48B01340-222D-4C30-DE34-A3B26EE3B85E}"/>
            </ac:spMkLst>
          </pc:spChg>
          <pc:spChg chg="add del mod">
            <ac:chgData name="Sara Astudillo" userId="354f4a92-275b-42f6-85b1-f714e1fe0747" providerId="ADAL" clId="{65337D2F-6828-5D71-9EF5-9BA3531D12E0}" dt="2025-12-14T20:07:05.201" v="4420" actId="478"/>
            <ac:spMkLst>
              <pc:docMk/>
              <pc:sldMasterMk cId="3157169806" sldId="2147483648"/>
              <pc:sldLayoutMk cId="683575466" sldId="2147483657"/>
              <ac:spMk id="8" creationId="{352765C4-1ABA-A044-BA44-E312520B527D}"/>
            </ac:spMkLst>
          </pc:spChg>
          <pc:spChg chg="add mod">
            <ac:chgData name="Sara Astudillo" userId="354f4a92-275b-42f6-85b1-f714e1fe0747" providerId="ADAL" clId="{65337D2F-6828-5D71-9EF5-9BA3531D12E0}" dt="2025-12-14T20:07:05.697" v="4421"/>
            <ac:spMkLst>
              <pc:docMk/>
              <pc:sldMasterMk cId="3157169806" sldId="2147483648"/>
              <pc:sldLayoutMk cId="683575466" sldId="2147483657"/>
              <ac:spMk id="9" creationId="{BA36638D-5C2D-C431-2A02-F91B27920C8C}"/>
            </ac:spMkLst>
          </pc:spChg>
          <pc:spChg chg="mod">
            <ac:chgData name="Sara Astudillo" userId="354f4a92-275b-42f6-85b1-f714e1fe0747" providerId="ADAL" clId="{65337D2F-6828-5D71-9EF5-9BA3531D12E0}" dt="2025-12-14T20:07:05.697" v="4421"/>
            <ac:spMkLst>
              <pc:docMk/>
              <pc:sldMasterMk cId="3157169806" sldId="2147483648"/>
              <pc:sldLayoutMk cId="683575466" sldId="2147483657"/>
              <ac:spMk id="14" creationId="{90E140BB-35BC-EB43-C753-D8F1C0F70887}"/>
            </ac:spMkLst>
          </pc:spChg>
          <pc:spChg chg="add mod">
            <ac:chgData name="Sara Astudillo" userId="354f4a92-275b-42f6-85b1-f714e1fe0747" providerId="ADAL" clId="{65337D2F-6828-5D71-9EF5-9BA3531D12E0}" dt="2025-12-14T20:07:05.697" v="4421"/>
            <ac:spMkLst>
              <pc:docMk/>
              <pc:sldMasterMk cId="3157169806" sldId="2147483648"/>
              <pc:sldLayoutMk cId="683575466" sldId="2147483657"/>
              <ac:spMk id="16" creationId="{AAF7CF04-331C-2FA5-B7DF-0E8F002DD5A2}"/>
            </ac:spMkLst>
          </pc:spChg>
          <pc:grpChg chg="add del mod">
            <ac:chgData name="Sara Astudillo" userId="354f4a92-275b-42f6-85b1-f714e1fe0747" providerId="ADAL" clId="{65337D2F-6828-5D71-9EF5-9BA3531D12E0}" dt="2025-12-14T20:07:05.201" v="4420" actId="478"/>
            <ac:grpSpMkLst>
              <pc:docMk/>
              <pc:sldMasterMk cId="3157169806" sldId="2147483648"/>
              <pc:sldLayoutMk cId="683575466" sldId="2147483657"/>
              <ac:grpSpMk id="3" creationId="{DC627B05-74DD-0116-B7B9-1EC676C011D7}"/>
            </ac:grpSpMkLst>
          </pc:grpChg>
          <pc:grpChg chg="add mod">
            <ac:chgData name="Sara Astudillo" userId="354f4a92-275b-42f6-85b1-f714e1fe0747" providerId="ADAL" clId="{65337D2F-6828-5D71-9EF5-9BA3531D12E0}" dt="2025-12-14T20:07:05.697" v="4421"/>
            <ac:grpSpMkLst>
              <pc:docMk/>
              <pc:sldMasterMk cId="3157169806" sldId="2147483648"/>
              <pc:sldLayoutMk cId="683575466" sldId="2147483657"/>
              <ac:grpSpMk id="13" creationId="{EDD4F9DB-66E1-428D-33E8-488773B56A9E}"/>
            </ac:grpSpMkLst>
          </pc:grpChg>
          <pc:picChg chg="add del mod">
            <ac:chgData name="Sara Astudillo" userId="354f4a92-275b-42f6-85b1-f714e1fe0747" providerId="ADAL" clId="{65337D2F-6828-5D71-9EF5-9BA3531D12E0}" dt="2025-12-14T20:07:05.201" v="4420" actId="478"/>
            <ac:picMkLst>
              <pc:docMk/>
              <pc:sldMasterMk cId="3157169806" sldId="2147483648"/>
              <pc:sldLayoutMk cId="683575466" sldId="2147483657"/>
              <ac:picMk id="2" creationId="{8CDCB47C-06EF-ECF4-2B61-7B35611805D2}"/>
            </ac:picMkLst>
          </pc:picChg>
          <pc:picChg chg="add del mod modCrop">
            <ac:chgData name="Sara Astudillo" userId="354f4a92-275b-42f6-85b1-f714e1fe0747" providerId="ADAL" clId="{65337D2F-6828-5D71-9EF5-9BA3531D12E0}" dt="2025-12-14T15:45:29.524" v="3649" actId="478"/>
            <ac:picMkLst>
              <pc:docMk/>
              <pc:sldMasterMk cId="3157169806" sldId="2147483648"/>
              <pc:sldLayoutMk cId="683575466" sldId="2147483657"/>
              <ac:picMk id="4" creationId="{7E826E53-EAF6-986E-2ACC-20EDCD2CB9C6}"/>
            </ac:picMkLst>
          </pc:picChg>
          <pc:picChg chg="mod">
            <ac:chgData name="Sara Astudillo" userId="354f4a92-275b-42f6-85b1-f714e1fe0747" providerId="ADAL" clId="{65337D2F-6828-5D71-9EF5-9BA3531D12E0}" dt="2025-12-14T15:43:31.945" v="3631"/>
            <ac:picMkLst>
              <pc:docMk/>
              <pc:sldMasterMk cId="3157169806" sldId="2147483648"/>
              <pc:sldLayoutMk cId="683575466" sldId="2147483657"/>
              <ac:picMk id="6" creationId="{32328C60-506E-435A-FE2F-5171480B13A9}"/>
            </ac:picMkLst>
          </pc:picChg>
          <pc:picChg chg="add del mod">
            <ac:chgData name="Sara Astudillo" userId="354f4a92-275b-42f6-85b1-f714e1fe0747" providerId="ADAL" clId="{65337D2F-6828-5D71-9EF5-9BA3531D12E0}" dt="2025-12-14T15:43:40.862" v="3632" actId="478"/>
            <ac:picMkLst>
              <pc:docMk/>
              <pc:sldMasterMk cId="3157169806" sldId="2147483648"/>
              <pc:sldLayoutMk cId="683575466" sldId="2147483657"/>
              <ac:picMk id="9" creationId="{0916705C-BADC-7E3F-1AF7-F7DBEC32A3FE}"/>
            </ac:picMkLst>
          </pc:picChg>
          <pc:picChg chg="add mod">
            <ac:chgData name="Sara Astudillo" userId="354f4a92-275b-42f6-85b1-f714e1fe0747" providerId="ADAL" clId="{65337D2F-6828-5D71-9EF5-9BA3531D12E0}" dt="2025-12-14T20:07:05.697" v="4421"/>
            <ac:picMkLst>
              <pc:docMk/>
              <pc:sldMasterMk cId="3157169806" sldId="2147483648"/>
              <pc:sldLayoutMk cId="683575466" sldId="2147483657"/>
              <ac:picMk id="10" creationId="{4BC7907E-77F6-3C1F-2966-5934E46ECC6C}"/>
            </ac:picMkLst>
          </pc:picChg>
          <pc:picChg chg="add mod modCrop">
            <ac:chgData name="Sara Astudillo" userId="354f4a92-275b-42f6-85b1-f714e1fe0747" providerId="ADAL" clId="{65337D2F-6828-5D71-9EF5-9BA3531D12E0}" dt="2025-12-14T20:06:44.934" v="4419" actId="167"/>
            <ac:picMkLst>
              <pc:docMk/>
              <pc:sldMasterMk cId="3157169806" sldId="2147483648"/>
              <pc:sldLayoutMk cId="683575466" sldId="2147483657"/>
              <ac:picMk id="11" creationId="{F83F5D51-198A-FDF7-BFB2-130E524AAE5E}"/>
            </ac:picMkLst>
          </pc:picChg>
          <pc:picChg chg="add del mod">
            <ac:chgData name="Sara Astudillo" userId="354f4a92-275b-42f6-85b1-f714e1fe0747" providerId="ADAL" clId="{65337D2F-6828-5D71-9EF5-9BA3531D12E0}" dt="2025-12-14T20:07:05.201" v="4420" actId="478"/>
            <ac:picMkLst>
              <pc:docMk/>
              <pc:sldMasterMk cId="3157169806" sldId="2147483648"/>
              <pc:sldLayoutMk cId="683575466" sldId="2147483657"/>
              <ac:picMk id="12" creationId="{28F9E353-63E9-55FB-6AB6-CF12CA57C8D6}"/>
            </ac:picMkLst>
          </pc:picChg>
          <pc:picChg chg="mod">
            <ac:chgData name="Sara Astudillo" userId="354f4a92-275b-42f6-85b1-f714e1fe0747" providerId="ADAL" clId="{65337D2F-6828-5D71-9EF5-9BA3531D12E0}" dt="2025-12-14T20:07:05.697" v="4421"/>
            <ac:picMkLst>
              <pc:docMk/>
              <pc:sldMasterMk cId="3157169806" sldId="2147483648"/>
              <pc:sldLayoutMk cId="683575466" sldId="2147483657"/>
              <ac:picMk id="15" creationId="{B7B6997C-BE4D-F415-A122-28911804171C}"/>
            </ac:picMkLst>
          </pc:picChg>
          <pc:picChg chg="add mod">
            <ac:chgData name="Sara Astudillo" userId="354f4a92-275b-42f6-85b1-f714e1fe0747" providerId="ADAL" clId="{65337D2F-6828-5D71-9EF5-9BA3531D12E0}" dt="2025-12-14T20:07:05.697" v="4421"/>
            <ac:picMkLst>
              <pc:docMk/>
              <pc:sldMasterMk cId="3157169806" sldId="2147483648"/>
              <pc:sldLayoutMk cId="683575466" sldId="2147483657"/>
              <ac:picMk id="17" creationId="{308A13E5-C355-F772-3859-552A268DF290}"/>
            </ac:picMkLst>
          </pc:picChg>
        </pc:sldLayoutChg>
        <pc:sldLayoutChg chg="addSp delSp modSp add mod modTransition">
          <pc:chgData name="Sara Astudillo" userId="354f4a92-275b-42f6-85b1-f714e1fe0747" providerId="ADAL" clId="{65337D2F-6828-5D71-9EF5-9BA3531D12E0}" dt="2025-12-14T15:49:23.312" v="3683" actId="692"/>
          <pc:sldLayoutMkLst>
            <pc:docMk/>
            <pc:sldMasterMk cId="3157169806" sldId="2147483648"/>
            <pc:sldLayoutMk cId="3365563931" sldId="2147483662"/>
          </pc:sldLayoutMkLst>
          <pc:spChg chg="del">
            <ac:chgData name="Sara Astudillo" userId="354f4a92-275b-42f6-85b1-f714e1fe0747" providerId="ADAL" clId="{65337D2F-6828-5D71-9EF5-9BA3531D12E0}" dt="2025-12-14T15:39:51.324" v="3596" actId="478"/>
            <ac:spMkLst>
              <pc:docMk/>
              <pc:sldMasterMk cId="3157169806" sldId="2147483648"/>
              <pc:sldLayoutMk cId="3365563931" sldId="2147483662"/>
              <ac:spMk id="2" creationId="{EBB5B489-659B-D913-EC25-6D64B08CB158}"/>
            </ac:spMkLst>
          </pc:spChg>
          <pc:spChg chg="add del mod">
            <ac:chgData name="Sara Astudillo" userId="354f4a92-275b-42f6-85b1-f714e1fe0747" providerId="ADAL" clId="{65337D2F-6828-5D71-9EF5-9BA3531D12E0}" dt="2025-12-14T15:40:54.041" v="3609" actId="478"/>
            <ac:spMkLst>
              <pc:docMk/>
              <pc:sldMasterMk cId="3157169806" sldId="2147483648"/>
              <pc:sldLayoutMk cId="3365563931" sldId="2147483662"/>
              <ac:spMk id="6" creationId="{C326E733-EB8D-2619-DE1E-7E1E49B1B971}"/>
            </ac:spMkLst>
          </pc:spChg>
          <pc:spChg chg="add mod">
            <ac:chgData name="Sara Astudillo" userId="354f4a92-275b-42f6-85b1-f714e1fe0747" providerId="ADAL" clId="{65337D2F-6828-5D71-9EF5-9BA3531D12E0}" dt="2025-12-14T15:49:23.312" v="3683" actId="692"/>
            <ac:spMkLst>
              <pc:docMk/>
              <pc:sldMasterMk cId="3157169806" sldId="2147483648"/>
              <pc:sldLayoutMk cId="3365563931" sldId="2147483662"/>
              <ac:spMk id="7" creationId="{FC204C29-DD7C-A164-F7D2-65F539EC786A}"/>
            </ac:spMkLst>
          </pc:spChg>
          <pc:picChg chg="add del mod">
            <ac:chgData name="Sara Astudillo" userId="354f4a92-275b-42f6-85b1-f714e1fe0747" providerId="ADAL" clId="{65337D2F-6828-5D71-9EF5-9BA3531D12E0}" dt="2025-12-14T15:41:34.292" v="3617" actId="1076"/>
            <ac:picMkLst>
              <pc:docMk/>
              <pc:sldMasterMk cId="3157169806" sldId="2147483648"/>
              <pc:sldLayoutMk cId="3365563931" sldId="2147483662"/>
              <ac:picMk id="3" creationId="{0ACE8302-5E4F-5D55-5D3D-E67CECC8507D}"/>
            </ac:picMkLst>
          </pc:picChg>
          <pc:picChg chg="add mod">
            <ac:chgData name="Sara Astudillo" userId="354f4a92-275b-42f6-85b1-f714e1fe0747" providerId="ADAL" clId="{65337D2F-6828-5D71-9EF5-9BA3531D12E0}" dt="2025-12-14T15:40:15.875" v="3599" actId="167"/>
            <ac:picMkLst>
              <pc:docMk/>
              <pc:sldMasterMk cId="3157169806" sldId="2147483648"/>
              <pc:sldLayoutMk cId="3365563931" sldId="2147483662"/>
              <ac:picMk id="5" creationId="{4F6E1984-362F-5D09-715B-A9FD320EB87D}"/>
            </ac:picMkLst>
          </pc:picChg>
        </pc:sldLayoutChg>
        <pc:sldLayoutChg chg="addSp delSp modSp add mod modTransition">
          <pc:chgData name="Sara Astudillo" userId="354f4a92-275b-42f6-85b1-f714e1fe0747" providerId="ADAL" clId="{65337D2F-6828-5D71-9EF5-9BA3531D12E0}" dt="2025-12-14T15:42:03.842" v="3622"/>
          <pc:sldLayoutMkLst>
            <pc:docMk/>
            <pc:sldMasterMk cId="3157169806" sldId="2147483648"/>
            <pc:sldLayoutMk cId="3153417869" sldId="2147483663"/>
          </pc:sldLayoutMkLst>
          <pc:spChg chg="add mod">
            <ac:chgData name="Sara Astudillo" userId="354f4a92-275b-42f6-85b1-f714e1fe0747" providerId="ADAL" clId="{65337D2F-6828-5D71-9EF5-9BA3531D12E0}" dt="2025-12-14T15:42:03.842" v="3622"/>
            <ac:spMkLst>
              <pc:docMk/>
              <pc:sldMasterMk cId="3157169806" sldId="2147483648"/>
              <pc:sldLayoutMk cId="3153417869" sldId="2147483663"/>
              <ac:spMk id="2" creationId="{8DE0B71B-BEC7-F063-3D86-5EB7FF4C8B51}"/>
            </ac:spMkLst>
          </pc:spChg>
          <pc:spChg chg="del">
            <ac:chgData name="Sara Astudillo" userId="354f4a92-275b-42f6-85b1-f714e1fe0747" providerId="ADAL" clId="{65337D2F-6828-5D71-9EF5-9BA3531D12E0}" dt="2025-12-14T15:42:00.880" v="3621" actId="478"/>
            <ac:spMkLst>
              <pc:docMk/>
              <pc:sldMasterMk cId="3157169806" sldId="2147483648"/>
              <pc:sldLayoutMk cId="3153417869" sldId="2147483663"/>
              <ac:spMk id="7" creationId="{FC204C29-DD7C-A164-F7D2-65F539EC786A}"/>
            </ac:spMkLst>
          </pc:spChg>
          <pc:picChg chg="del">
            <ac:chgData name="Sara Astudillo" userId="354f4a92-275b-42f6-85b1-f714e1fe0747" providerId="ADAL" clId="{65337D2F-6828-5D71-9EF5-9BA3531D12E0}" dt="2025-12-14T15:42:00.880" v="3621" actId="478"/>
            <ac:picMkLst>
              <pc:docMk/>
              <pc:sldMasterMk cId="3157169806" sldId="2147483648"/>
              <pc:sldLayoutMk cId="3153417869" sldId="2147483663"/>
              <ac:picMk id="3" creationId="{0ACE8302-5E4F-5D55-5D3D-E67CECC8507D}"/>
            </ac:picMkLst>
          </pc:picChg>
          <pc:picChg chg="del">
            <ac:chgData name="Sara Astudillo" userId="354f4a92-275b-42f6-85b1-f714e1fe0747" providerId="ADAL" clId="{65337D2F-6828-5D71-9EF5-9BA3531D12E0}" dt="2025-12-14T15:42:00.880" v="3621" actId="478"/>
            <ac:picMkLst>
              <pc:docMk/>
              <pc:sldMasterMk cId="3157169806" sldId="2147483648"/>
              <pc:sldLayoutMk cId="3153417869" sldId="2147483663"/>
              <ac:picMk id="5" creationId="{4F6E1984-362F-5D09-715B-A9FD320EB87D}"/>
            </ac:picMkLst>
          </pc:picChg>
        </pc:sldLayoutChg>
        <pc:sldLayoutChg chg="addSp delSp modSp add mod modTransition">
          <pc:chgData name="Sara Astudillo" userId="354f4a92-275b-42f6-85b1-f714e1fe0747" providerId="ADAL" clId="{65337D2F-6828-5D71-9EF5-9BA3531D12E0}" dt="2025-12-14T15:42:37.657" v="3627" actId="207"/>
          <pc:sldLayoutMkLst>
            <pc:docMk/>
            <pc:sldMasterMk cId="3157169806" sldId="2147483648"/>
            <pc:sldLayoutMk cId="755802170" sldId="2147483664"/>
          </pc:sldLayoutMkLst>
          <pc:spChg chg="del">
            <ac:chgData name="Sara Astudillo" userId="354f4a92-275b-42f6-85b1-f714e1fe0747" providerId="ADAL" clId="{65337D2F-6828-5D71-9EF5-9BA3531D12E0}" dt="2025-12-14T15:42:25.128" v="3624" actId="478"/>
            <ac:spMkLst>
              <pc:docMk/>
              <pc:sldMasterMk cId="3157169806" sldId="2147483648"/>
              <pc:sldLayoutMk cId="755802170" sldId="2147483664"/>
              <ac:spMk id="2" creationId="{8DE0B71B-BEC7-F063-3D86-5EB7FF4C8B51}"/>
            </ac:spMkLst>
          </pc:spChg>
          <pc:spChg chg="mod">
            <ac:chgData name="Sara Astudillo" userId="354f4a92-275b-42f6-85b1-f714e1fe0747" providerId="ADAL" clId="{65337D2F-6828-5D71-9EF5-9BA3531D12E0}" dt="2025-12-14T15:42:28.990" v="3626"/>
            <ac:spMkLst>
              <pc:docMk/>
              <pc:sldMasterMk cId="3157169806" sldId="2147483648"/>
              <pc:sldLayoutMk cId="755802170" sldId="2147483664"/>
              <ac:spMk id="6" creationId="{FA2917BA-2AA2-C0E6-130D-67E66B4DAF0F}"/>
            </ac:spMkLst>
          </pc:spChg>
          <pc:grpChg chg="add mod">
            <ac:chgData name="Sara Astudillo" userId="354f4a92-275b-42f6-85b1-f714e1fe0747" providerId="ADAL" clId="{65337D2F-6828-5D71-9EF5-9BA3531D12E0}" dt="2025-12-14T15:42:28.990" v="3626"/>
            <ac:grpSpMkLst>
              <pc:docMk/>
              <pc:sldMasterMk cId="3157169806" sldId="2147483648"/>
              <pc:sldLayoutMk cId="755802170" sldId="2147483664"/>
              <ac:grpSpMk id="5" creationId="{A196D836-CE30-F10E-6B58-CAADFB7FDA4A}"/>
            </ac:grpSpMkLst>
          </pc:grpChg>
          <pc:picChg chg="add mod">
            <ac:chgData name="Sara Astudillo" userId="354f4a92-275b-42f6-85b1-f714e1fe0747" providerId="ADAL" clId="{65337D2F-6828-5D71-9EF5-9BA3531D12E0}" dt="2025-12-14T15:42:28.990" v="3626"/>
            <ac:picMkLst>
              <pc:docMk/>
              <pc:sldMasterMk cId="3157169806" sldId="2147483648"/>
              <pc:sldLayoutMk cId="755802170" sldId="2147483664"/>
              <ac:picMk id="3" creationId="{0A29B7B1-7FA6-4DE7-3335-E2CA248BEFF4}"/>
            </ac:picMkLst>
          </pc:picChg>
          <pc:picChg chg="del">
            <ac:chgData name="Sara Astudillo" userId="354f4a92-275b-42f6-85b1-f714e1fe0747" providerId="ADAL" clId="{65337D2F-6828-5D71-9EF5-9BA3531D12E0}" dt="2025-12-14T15:42:27.799" v="3625" actId="478"/>
            <ac:picMkLst>
              <pc:docMk/>
              <pc:sldMasterMk cId="3157169806" sldId="2147483648"/>
              <pc:sldLayoutMk cId="755802170" sldId="2147483664"/>
              <ac:picMk id="4" creationId="{4E2F2A6C-2EEB-5E07-8E65-14A286477646}"/>
            </ac:picMkLst>
          </pc:picChg>
          <pc:picChg chg="mod">
            <ac:chgData name="Sara Astudillo" userId="354f4a92-275b-42f6-85b1-f714e1fe0747" providerId="ADAL" clId="{65337D2F-6828-5D71-9EF5-9BA3531D12E0}" dt="2025-12-14T15:42:37.657" v="3627" actId="207"/>
            <ac:picMkLst>
              <pc:docMk/>
              <pc:sldMasterMk cId="3157169806" sldId="2147483648"/>
              <pc:sldLayoutMk cId="755802170" sldId="2147483664"/>
              <ac:picMk id="7" creationId="{5467BD20-B81F-F50F-6811-ADEBD87B1774}"/>
            </ac:picMkLst>
          </pc:picChg>
        </pc:sldLayoutChg>
        <pc:sldLayoutChg chg="add mod modTransition">
          <pc:chgData name="Sara Astudillo" userId="354f4a92-275b-42f6-85b1-f714e1fe0747" providerId="ADAL" clId="{65337D2F-6828-5D71-9EF5-9BA3531D12E0}" dt="2025-12-14T15:43:04.008" v="3629" actId="2890"/>
          <pc:sldLayoutMkLst>
            <pc:docMk/>
            <pc:sldMasterMk cId="3157169806" sldId="2147483648"/>
            <pc:sldLayoutMk cId="3266620063" sldId="2147483665"/>
          </pc:sldLayoutMkLst>
        </pc:sldLayoutChg>
        <pc:sldLayoutChg chg="addSp delSp modSp add mod modTransition">
          <pc:chgData name="Sara Astudillo" userId="354f4a92-275b-42f6-85b1-f714e1fe0747" providerId="ADAL" clId="{65337D2F-6828-5D71-9EF5-9BA3531D12E0}" dt="2025-12-14T15:54:56.367" v="3703" actId="207"/>
          <pc:sldLayoutMkLst>
            <pc:docMk/>
            <pc:sldMasterMk cId="3157169806" sldId="2147483648"/>
            <pc:sldLayoutMk cId="3403772180" sldId="2147483666"/>
          </pc:sldLayoutMkLst>
          <pc:spChg chg="del">
            <ac:chgData name="Sara Astudillo" userId="354f4a92-275b-42f6-85b1-f714e1fe0747" providerId="ADAL" clId="{65337D2F-6828-5D71-9EF5-9BA3531D12E0}" dt="2025-12-14T15:54:09.832" v="3699" actId="478"/>
            <ac:spMkLst>
              <pc:docMk/>
              <pc:sldMasterMk cId="3157169806" sldId="2147483648"/>
              <pc:sldLayoutMk cId="3403772180" sldId="2147483666"/>
              <ac:spMk id="7" creationId="{FC204C29-DD7C-A164-F7D2-65F539EC786A}"/>
            </ac:spMkLst>
          </pc:spChg>
          <pc:spChg chg="mod">
            <ac:chgData name="Sara Astudillo" userId="354f4a92-275b-42f6-85b1-f714e1fe0747" providerId="ADAL" clId="{65337D2F-6828-5D71-9EF5-9BA3531D12E0}" dt="2025-12-14T15:54:18.250" v="3701"/>
            <ac:spMkLst>
              <pc:docMk/>
              <pc:sldMasterMk cId="3157169806" sldId="2147483648"/>
              <pc:sldLayoutMk cId="3403772180" sldId="2147483666"/>
              <ac:spMk id="8" creationId="{BE5B8DA2-4502-F8CE-FEC2-E7F2D4C41B27}"/>
            </ac:spMkLst>
          </pc:spChg>
          <pc:grpChg chg="add mod">
            <ac:chgData name="Sara Astudillo" userId="354f4a92-275b-42f6-85b1-f714e1fe0747" providerId="ADAL" clId="{65337D2F-6828-5D71-9EF5-9BA3531D12E0}" dt="2025-12-14T15:54:18.250" v="3701"/>
            <ac:grpSpMkLst>
              <pc:docMk/>
              <pc:sldMasterMk cId="3157169806" sldId="2147483648"/>
              <pc:sldLayoutMk cId="3403772180" sldId="2147483666"/>
              <ac:grpSpMk id="6" creationId="{7D92E9FD-497D-0E87-AC2D-50ECD71841CB}"/>
            </ac:grpSpMkLst>
          </pc:grpChg>
          <pc:picChg chg="add mod">
            <ac:chgData name="Sara Astudillo" userId="354f4a92-275b-42f6-85b1-f714e1fe0747" providerId="ADAL" clId="{65337D2F-6828-5D71-9EF5-9BA3531D12E0}" dt="2025-12-14T15:54:50.744" v="3702"/>
            <ac:picMkLst>
              <pc:docMk/>
              <pc:sldMasterMk cId="3157169806" sldId="2147483648"/>
              <pc:sldLayoutMk cId="3403772180" sldId="2147483666"/>
              <ac:picMk id="2" creationId="{15E70E06-5280-DFAE-F3BD-D80148573734}"/>
            </ac:picMkLst>
          </pc:picChg>
          <pc:picChg chg="del">
            <ac:chgData name="Sara Astudillo" userId="354f4a92-275b-42f6-85b1-f714e1fe0747" providerId="ADAL" clId="{65337D2F-6828-5D71-9EF5-9BA3531D12E0}" dt="2025-12-14T15:54:08.954" v="3698" actId="478"/>
            <ac:picMkLst>
              <pc:docMk/>
              <pc:sldMasterMk cId="3157169806" sldId="2147483648"/>
              <pc:sldLayoutMk cId="3403772180" sldId="2147483666"/>
              <ac:picMk id="3" creationId="{0ACE8302-5E4F-5D55-5D3D-E67CECC8507D}"/>
            </ac:picMkLst>
          </pc:picChg>
          <pc:picChg chg="del">
            <ac:chgData name="Sara Astudillo" userId="354f4a92-275b-42f6-85b1-f714e1fe0747" providerId="ADAL" clId="{65337D2F-6828-5D71-9EF5-9BA3531D12E0}" dt="2025-12-14T15:54:11.767" v="3700" actId="478"/>
            <ac:picMkLst>
              <pc:docMk/>
              <pc:sldMasterMk cId="3157169806" sldId="2147483648"/>
              <pc:sldLayoutMk cId="3403772180" sldId="2147483666"/>
              <ac:picMk id="4" creationId="{4E2F2A6C-2EEB-5E07-8E65-14A286477646}"/>
            </ac:picMkLst>
          </pc:picChg>
          <pc:picChg chg="del">
            <ac:chgData name="Sara Astudillo" userId="354f4a92-275b-42f6-85b1-f714e1fe0747" providerId="ADAL" clId="{65337D2F-6828-5D71-9EF5-9BA3531D12E0}" dt="2025-12-14T15:54:08" v="3697" actId="478"/>
            <ac:picMkLst>
              <pc:docMk/>
              <pc:sldMasterMk cId="3157169806" sldId="2147483648"/>
              <pc:sldLayoutMk cId="3403772180" sldId="2147483666"/>
              <ac:picMk id="5" creationId="{4F6E1984-362F-5D09-715B-A9FD320EB87D}"/>
            </ac:picMkLst>
          </pc:picChg>
          <pc:picChg chg="mod">
            <ac:chgData name="Sara Astudillo" userId="354f4a92-275b-42f6-85b1-f714e1fe0747" providerId="ADAL" clId="{65337D2F-6828-5D71-9EF5-9BA3531D12E0}" dt="2025-12-14T15:54:56.367" v="3703" actId="207"/>
            <ac:picMkLst>
              <pc:docMk/>
              <pc:sldMasterMk cId="3157169806" sldId="2147483648"/>
              <pc:sldLayoutMk cId="3403772180" sldId="2147483666"/>
              <ac:picMk id="9" creationId="{51F87115-5C2A-BCA2-6195-E45EB5879B1C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861F11-6481-1E45-A6E3-990BFE897E4C}" type="datetimeFigureOut">
              <a:rPr lang="es-AR" smtClean="0"/>
              <a:t>15/12/2025</a:t>
            </a:fld>
            <a:endParaRPr lang="es-AR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AR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AR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13F2485-49C4-FA49-A5EA-CC3FA60FD471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11530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0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0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gradFill flip="none" rotWithShape="1">
          <a:gsLst>
            <a:gs pos="2000">
              <a:schemeClr val="tx1"/>
            </a:gs>
            <a:gs pos="100000">
              <a:srgbClr val="FF0100"/>
            </a:gs>
            <a:gs pos="78000">
              <a:srgbClr val="009CE3"/>
            </a:gs>
            <a:gs pos="50000">
              <a:srgbClr val="00B0F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431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bg>
      <p:bgPr>
        <a:gradFill>
          <a:gsLst>
            <a:gs pos="0">
              <a:srgbClr val="FF0100"/>
            </a:gs>
            <a:gs pos="100000">
              <a:schemeClr val="tx1"/>
            </a:gs>
            <a:gs pos="65000">
              <a:srgbClr val="009CE3"/>
            </a:gs>
            <a:gs pos="35000">
              <a:srgbClr val="00B0F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185532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3745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82400-389E-063F-04A9-93D203E9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E91590-0A0B-2E3D-7196-122F2C4C1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D1CD82-0BC5-3E95-951E-14222B7F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200F-7BAB-4457-A617-57658EEA5DD4}" type="datetimeFigureOut">
              <a:rPr lang="es-AR" smtClean="0"/>
              <a:t>15/12/2025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213B3-DBB7-48D8-E4AC-5D339F84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047EBE-1302-4F47-83EC-4A8C7028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621FE-6B14-4ACD-B8F9-B2F5F51E622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2048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82400-389E-063F-04A9-93D203E9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E91590-0A0B-2E3D-7196-122F2C4C1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D1CD82-0BC5-3E95-951E-14222B7F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200F-7BAB-4457-A617-57658EEA5DD4}" type="datetimeFigureOut">
              <a:rPr lang="es-AR" smtClean="0"/>
              <a:t>15/12/2025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213B3-DBB7-48D8-E4AC-5D339F84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047EBE-1302-4F47-83EC-4A8C7028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621FE-6B14-4ACD-B8F9-B2F5F51E622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6211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85B45F-2A0D-5F86-6182-7013C9547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DAA646-F4C4-A89E-6F03-84C61E1A8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014F3E-0D6D-F8A6-7823-1B910D78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200F-7BAB-4457-A617-57658EEA5DD4}" type="datetimeFigureOut">
              <a:rPr lang="es-AR" smtClean="0"/>
              <a:t>15/12/2025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704305-2E52-93E8-3B43-BF9750FC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11CBE5-F092-1824-F27B-0C93A29B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621FE-6B14-4ACD-B8F9-B2F5F51E622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284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gradFill flip="none" rotWithShape="1">
          <a:gsLst>
            <a:gs pos="2000">
              <a:schemeClr val="tx1"/>
            </a:gs>
            <a:gs pos="100000">
              <a:srgbClr val="FF0100"/>
            </a:gs>
            <a:gs pos="78000">
              <a:srgbClr val="009CE3"/>
            </a:gs>
            <a:gs pos="50000">
              <a:srgbClr val="00B0F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666200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n 12">
            <a:extLst>
              <a:ext uri="{FF2B5EF4-FFF2-40B4-BE49-F238E27FC236}">
                <a16:creationId xmlns:a16="http://schemas.microsoft.com/office/drawing/2014/main" id="{555054B3-09B4-F0AE-2162-67B71E61F3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" y="16118"/>
            <a:ext cx="12220791" cy="6841882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ACD57560-5C5B-FFD9-DAD3-23C8DDED5267}"/>
              </a:ext>
            </a:extLst>
          </p:cNvPr>
          <p:cNvSpPr/>
          <p:nvPr userDrawn="1"/>
        </p:nvSpPr>
        <p:spPr>
          <a:xfrm>
            <a:off x="-21899" y="0"/>
            <a:ext cx="12213899" cy="6870272"/>
          </a:xfrm>
          <a:prstGeom prst="rect">
            <a:avLst/>
          </a:prstGeom>
          <a:gradFill>
            <a:gsLst>
              <a:gs pos="41025">
                <a:srgbClr val="009CE3">
                  <a:alpha val="82000"/>
                </a:srgbClr>
              </a:gs>
              <a:gs pos="0">
                <a:schemeClr val="tx1"/>
              </a:gs>
              <a:gs pos="100000">
                <a:srgbClr val="042C50"/>
              </a:gs>
              <a:gs pos="74000">
                <a:srgbClr val="FF0100">
                  <a:alpha val="54071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: esquinas redondeadas 9">
            <a:extLst>
              <a:ext uri="{FF2B5EF4-FFF2-40B4-BE49-F238E27FC236}">
                <a16:creationId xmlns:a16="http://schemas.microsoft.com/office/drawing/2014/main" id="{9F30F02C-5916-295E-0DD3-1FE649F29175}"/>
              </a:ext>
            </a:extLst>
          </p:cNvPr>
          <p:cNvSpPr/>
          <p:nvPr userDrawn="1"/>
        </p:nvSpPr>
        <p:spPr>
          <a:xfrm>
            <a:off x="490816" y="390373"/>
            <a:ext cx="3422278" cy="517366"/>
          </a:xfrm>
          <a:prstGeom prst="roundRect">
            <a:avLst>
              <a:gd name="adj" fmla="val 345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6" name="Imagen 15" descr="Icono&#10;&#10;El contenido generado por IA puede ser incorrecto.">
            <a:extLst>
              <a:ext uri="{FF2B5EF4-FFF2-40B4-BE49-F238E27FC236}">
                <a16:creationId xmlns:a16="http://schemas.microsoft.com/office/drawing/2014/main" id="{163130BE-02FE-2218-28CB-E24C17B3F9E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" y="390372"/>
            <a:ext cx="6703627" cy="5874856"/>
          </a:xfrm>
          <a:prstGeom prst="rect">
            <a:avLst/>
          </a:prstGeom>
        </p:spPr>
      </p:pic>
      <p:grpSp>
        <p:nvGrpSpPr>
          <p:cNvPr id="17" name="Grupo 16">
            <a:extLst>
              <a:ext uri="{FF2B5EF4-FFF2-40B4-BE49-F238E27FC236}">
                <a16:creationId xmlns:a16="http://schemas.microsoft.com/office/drawing/2014/main" id="{9F599AE4-72F9-F88B-4D2F-21CFB7638913}"/>
              </a:ext>
            </a:extLst>
          </p:cNvPr>
          <p:cNvGrpSpPr/>
          <p:nvPr userDrawn="1"/>
        </p:nvGrpSpPr>
        <p:grpSpPr>
          <a:xfrm>
            <a:off x="5084566" y="5917010"/>
            <a:ext cx="1890338" cy="350708"/>
            <a:chOff x="9532189" y="5886083"/>
            <a:chExt cx="2185358" cy="405442"/>
          </a:xfrm>
        </p:grpSpPr>
        <p:sp>
          <p:nvSpPr>
            <p:cNvPr id="18" name="Rectángulo: esquinas redondeadas 9">
              <a:extLst>
                <a:ext uri="{FF2B5EF4-FFF2-40B4-BE49-F238E27FC236}">
                  <a16:creationId xmlns:a16="http://schemas.microsoft.com/office/drawing/2014/main" id="{66A7E037-74BD-26D3-851C-C21D71B49593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9" name="Gráfico 18">
              <a:extLst>
                <a:ext uri="{FF2B5EF4-FFF2-40B4-BE49-F238E27FC236}">
                  <a16:creationId xmlns:a16="http://schemas.microsoft.com/office/drawing/2014/main" id="{EBE3C379-B632-7571-3280-665E9B96C2D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sp>
        <p:nvSpPr>
          <p:cNvPr id="20" name="Rectángulo: esquinas redondeadas 9">
            <a:extLst>
              <a:ext uri="{FF2B5EF4-FFF2-40B4-BE49-F238E27FC236}">
                <a16:creationId xmlns:a16="http://schemas.microsoft.com/office/drawing/2014/main" id="{4F443155-1FBC-5732-59EC-B5EBC4884978}"/>
              </a:ext>
            </a:extLst>
          </p:cNvPr>
          <p:cNvSpPr/>
          <p:nvPr userDrawn="1"/>
        </p:nvSpPr>
        <p:spPr>
          <a:xfrm>
            <a:off x="490816" y="387883"/>
            <a:ext cx="3471584" cy="519856"/>
          </a:xfrm>
          <a:prstGeom prst="roundRect">
            <a:avLst>
              <a:gd name="adj" fmla="val 34568"/>
            </a:avLst>
          </a:prstGeom>
          <a:noFill/>
          <a:ln w="12700"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1" name="Picture 2" descr="Dibujo en blanco y negro&#10;&#10;El contenido generado por IA puede ser incorrecto.">
            <a:extLst>
              <a:ext uri="{FF2B5EF4-FFF2-40B4-BE49-F238E27FC236}">
                <a16:creationId xmlns:a16="http://schemas.microsoft.com/office/drawing/2014/main" id="{59F4A8C3-8475-131F-6E94-CFD17131DA6E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5616" y="532393"/>
            <a:ext cx="1621984" cy="2308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892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ítulo y objetos">
    <p:bg>
      <p:bgPr>
        <a:gradFill>
          <a:gsLst>
            <a:gs pos="2000">
              <a:schemeClr val="tx1"/>
            </a:gs>
            <a:gs pos="100000">
              <a:srgbClr val="FF0100"/>
            </a:gs>
            <a:gs pos="78000">
              <a:srgbClr val="009CE3"/>
            </a:gs>
            <a:gs pos="50000">
              <a:srgbClr val="00B0F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magen que contiene Forma&#10;&#10;AI-generated content may be incorrect.">
            <a:extLst>
              <a:ext uri="{FF2B5EF4-FFF2-40B4-BE49-F238E27FC236}">
                <a16:creationId xmlns:a16="http://schemas.microsoft.com/office/drawing/2014/main" id="{4F6E1984-362F-5D09-715B-A9FD320EB87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2" y="580443"/>
            <a:ext cx="11213570" cy="5697113"/>
          </a:xfrm>
          <a:prstGeom prst="rect">
            <a:avLst/>
          </a:prstGeom>
        </p:spPr>
      </p:pic>
      <p:pic>
        <p:nvPicPr>
          <p:cNvPr id="3" name="Picture 2" descr="Dibujo en blanco y negro&#10;&#10;El contenido generado por IA puede ser incorrecto.">
            <a:extLst>
              <a:ext uri="{FF2B5EF4-FFF2-40B4-BE49-F238E27FC236}">
                <a16:creationId xmlns:a16="http://schemas.microsoft.com/office/drawing/2014/main" id="{0ACE8302-5E4F-5D55-5D3D-E67CECC8507D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862" y="704622"/>
            <a:ext cx="1773105" cy="252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Gráfico 3">
            <a:extLst>
              <a:ext uri="{FF2B5EF4-FFF2-40B4-BE49-F238E27FC236}">
                <a16:creationId xmlns:a16="http://schemas.microsoft.com/office/drawing/2014/main" id="{4E2F2A6C-2EEB-5E07-8E65-14A28647764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82520" y="5992409"/>
            <a:ext cx="955439" cy="218386"/>
          </a:xfrm>
          <a:prstGeom prst="rect">
            <a:avLst/>
          </a:prstGeom>
        </p:spPr>
      </p:pic>
      <p:sp>
        <p:nvSpPr>
          <p:cNvPr id="7" name="Rectángulo: esquinas redondeadas 9">
            <a:extLst>
              <a:ext uri="{FF2B5EF4-FFF2-40B4-BE49-F238E27FC236}">
                <a16:creationId xmlns:a16="http://schemas.microsoft.com/office/drawing/2014/main" id="{FC204C29-DD7C-A164-F7D2-65F539EC786A}"/>
              </a:ext>
            </a:extLst>
          </p:cNvPr>
          <p:cNvSpPr/>
          <p:nvPr userDrawn="1"/>
        </p:nvSpPr>
        <p:spPr>
          <a:xfrm>
            <a:off x="496041" y="580444"/>
            <a:ext cx="2198749" cy="500700"/>
          </a:xfrm>
          <a:prstGeom prst="roundRect">
            <a:avLst>
              <a:gd name="adj" fmla="val 22126"/>
            </a:avLst>
          </a:prstGeom>
          <a:noFill/>
          <a:ln w="12700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65563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ítulo y objetos">
    <p:bg>
      <p:bgPr>
        <a:gradFill>
          <a:gsLst>
            <a:gs pos="2000">
              <a:schemeClr val="tx1"/>
            </a:gs>
            <a:gs pos="100000">
              <a:srgbClr val="FF0100"/>
            </a:gs>
            <a:gs pos="78000">
              <a:srgbClr val="009CE3"/>
            </a:gs>
            <a:gs pos="50000">
              <a:srgbClr val="00B0F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Patrón de fondo&#10;&#10;AI-generated content may be incorrect.">
            <a:extLst>
              <a:ext uri="{FF2B5EF4-FFF2-40B4-BE49-F238E27FC236}">
                <a16:creationId xmlns:a16="http://schemas.microsoft.com/office/drawing/2014/main" id="{15E70E06-5280-DFAE-F3BD-D801485737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5" y="580444"/>
            <a:ext cx="11213570" cy="5697112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7D92E9FD-497D-0E87-AC2D-50ECD71841CB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8" name="Rectángulo: esquinas redondeadas 9">
              <a:extLst>
                <a:ext uri="{FF2B5EF4-FFF2-40B4-BE49-F238E27FC236}">
                  <a16:creationId xmlns:a16="http://schemas.microsoft.com/office/drawing/2014/main" id="{BE5B8DA2-4502-F8CE-FEC2-E7F2D4C41B27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51F87115-5C2A-BCA2-6195-E45EB5879B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3772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ítulo y objetos">
    <p:bg>
      <p:bgPr>
        <a:gradFill>
          <a:gsLst>
            <a:gs pos="2000">
              <a:schemeClr val="tx1"/>
            </a:gs>
            <a:gs pos="100000">
              <a:srgbClr val="FF0100"/>
            </a:gs>
            <a:gs pos="78000">
              <a:srgbClr val="009CE3"/>
            </a:gs>
            <a:gs pos="50000">
              <a:srgbClr val="00B0F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áfico 3">
            <a:extLst>
              <a:ext uri="{FF2B5EF4-FFF2-40B4-BE49-F238E27FC236}">
                <a16:creationId xmlns:a16="http://schemas.microsoft.com/office/drawing/2014/main" id="{4E2F2A6C-2EEB-5E07-8E65-14A28647764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182520" y="5992409"/>
            <a:ext cx="955439" cy="218386"/>
          </a:xfrm>
          <a:prstGeom prst="rect">
            <a:avLst/>
          </a:prstGeom>
        </p:spPr>
      </p:pic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8DE0B71B-BEC7-F063-3D86-5EB7FF4C8B51}"/>
              </a:ext>
            </a:extLst>
          </p:cNvPr>
          <p:cNvSpPr/>
          <p:nvPr userDrawn="1"/>
        </p:nvSpPr>
        <p:spPr>
          <a:xfrm>
            <a:off x="482388" y="580443"/>
            <a:ext cx="11213570" cy="5697112"/>
          </a:xfrm>
          <a:prstGeom prst="roundRect">
            <a:avLst>
              <a:gd name="adj" fmla="val 3674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34178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70EF9966-F2F3-C6A8-9A9C-4BE95D36B22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5427" y="1"/>
            <a:ext cx="12264762" cy="6870272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915877AE-1712-3847-16B4-67BCA8F6879D}"/>
              </a:ext>
            </a:extLst>
          </p:cNvPr>
          <p:cNvSpPr/>
          <p:nvPr userDrawn="1"/>
        </p:nvSpPr>
        <p:spPr>
          <a:xfrm>
            <a:off x="-21899" y="0"/>
            <a:ext cx="12213899" cy="6870272"/>
          </a:xfrm>
          <a:prstGeom prst="rect">
            <a:avLst/>
          </a:prstGeom>
          <a:gradFill>
            <a:gsLst>
              <a:gs pos="41025">
                <a:srgbClr val="009CE3">
                  <a:alpha val="82000"/>
                </a:srgbClr>
              </a:gs>
              <a:gs pos="0">
                <a:schemeClr val="tx1"/>
              </a:gs>
              <a:gs pos="100000">
                <a:srgbClr val="042C50"/>
              </a:gs>
              <a:gs pos="74000">
                <a:srgbClr val="FF0100">
                  <a:alpha val="64026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 descr="Forma, Rectángulo&#10;&#10;AI-generated content may be incorrect.">
            <a:extLst>
              <a:ext uri="{FF2B5EF4-FFF2-40B4-BE49-F238E27FC236}">
                <a16:creationId xmlns:a16="http://schemas.microsoft.com/office/drawing/2014/main" id="{C098E0C7-4AAE-6D53-0D36-276955456872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" y="570634"/>
            <a:ext cx="11227224" cy="5716732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42513042-2FC1-0CD5-F664-7F2439BA1405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6" name="Rectángulo: esquinas redondeadas 9">
              <a:extLst>
                <a:ext uri="{FF2B5EF4-FFF2-40B4-BE49-F238E27FC236}">
                  <a16:creationId xmlns:a16="http://schemas.microsoft.com/office/drawing/2014/main" id="{463508D2-F627-C442-AD30-E6D76779F15D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3C4E4DA1-CCD8-9370-7C0A-6B6BF81E1C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9100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ítulo y objetos">
    <p:bg>
      <p:bgPr>
        <a:gradFill>
          <a:gsLst>
            <a:gs pos="2000">
              <a:schemeClr val="tx1"/>
            </a:gs>
            <a:gs pos="100000">
              <a:srgbClr val="FF0100"/>
            </a:gs>
            <a:gs pos="78000">
              <a:srgbClr val="009CE3"/>
            </a:gs>
            <a:gs pos="50000">
              <a:srgbClr val="00B0F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Forma, Rectángulo&#10;&#10;AI-generated content may be incorrect.">
            <a:extLst>
              <a:ext uri="{FF2B5EF4-FFF2-40B4-BE49-F238E27FC236}">
                <a16:creationId xmlns:a16="http://schemas.microsoft.com/office/drawing/2014/main" id="{0A29B7B1-7FA6-4DE7-3335-E2CA248BEF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" y="570634"/>
            <a:ext cx="11227224" cy="5716732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A196D836-CE30-F10E-6B58-CAADFB7FDA4A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6" name="Rectángulo: esquinas redondeadas 9">
              <a:extLst>
                <a:ext uri="{FF2B5EF4-FFF2-40B4-BE49-F238E27FC236}">
                  <a16:creationId xmlns:a16="http://schemas.microsoft.com/office/drawing/2014/main" id="{FA2917BA-2AA2-C0E6-130D-67E66B4DAF0F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5467BD20-B81F-F50F-6811-ADEBD87B17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55802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bg>
      <p:bgPr>
        <a:gradFill>
          <a:gsLst>
            <a:gs pos="0">
              <a:srgbClr val="FF0100"/>
            </a:gs>
            <a:gs pos="100000">
              <a:schemeClr val="tx1"/>
            </a:gs>
            <a:gs pos="61000">
              <a:srgbClr val="009CE3"/>
            </a:gs>
            <a:gs pos="34000">
              <a:srgbClr val="00B0F0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7593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CB27747-C180-482E-6598-E47C9861B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C2F485-38CD-61C9-82B9-13301E310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5452B1-34A2-6D75-1C33-EA490CBDD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DF200F-7BAB-4457-A617-57658EEA5DD4}" type="datetimeFigureOut">
              <a:rPr lang="es-AR" smtClean="0"/>
              <a:t>15/12/2025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AAD9D3-AF05-8F69-EB5E-8D61B38A8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A8E546-757F-CCF1-1C5C-1E6172DF7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8621FE-6B14-4ACD-B8F9-B2F5F51E622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716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5" r:id="rId3"/>
    <p:sldLayoutId id="2147483662" r:id="rId4"/>
    <p:sldLayoutId id="2147483666" r:id="rId5"/>
    <p:sldLayoutId id="2147483663" r:id="rId6"/>
    <p:sldLayoutId id="2147483653" r:id="rId7"/>
    <p:sldLayoutId id="2147483664" r:id="rId8"/>
    <p:sldLayoutId id="2147483652" r:id="rId9"/>
    <p:sldLayoutId id="2147483656" r:id="rId10"/>
    <p:sldLayoutId id="2147483651" r:id="rId11"/>
    <p:sldLayoutId id="2147483658" r:id="rId12"/>
    <p:sldLayoutId id="2147483661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47" Type="http://schemas.openxmlformats.org/officeDocument/2006/relationships/image" Target="../media/image70.png"/><Relationship Id="rId50" Type="http://schemas.openxmlformats.org/officeDocument/2006/relationships/image" Target="../media/image73.png"/><Relationship Id="rId55" Type="http://schemas.openxmlformats.org/officeDocument/2006/relationships/image" Target="../media/image15.svg"/><Relationship Id="rId7" Type="http://schemas.openxmlformats.org/officeDocument/2006/relationships/image" Target="../media/image30.png"/><Relationship Id="rId2" Type="http://schemas.openxmlformats.org/officeDocument/2006/relationships/image" Target="../media/image6.png"/><Relationship Id="rId16" Type="http://schemas.openxmlformats.org/officeDocument/2006/relationships/image" Target="../media/image39.png"/><Relationship Id="rId29" Type="http://schemas.openxmlformats.org/officeDocument/2006/relationships/image" Target="../media/image52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3" Type="http://schemas.openxmlformats.org/officeDocument/2006/relationships/image" Target="../media/image75.svg"/><Relationship Id="rId5" Type="http://schemas.openxmlformats.org/officeDocument/2006/relationships/image" Target="../media/image28.png"/><Relationship Id="rId19" Type="http://schemas.openxmlformats.org/officeDocument/2006/relationships/image" Target="../media/image42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png"/><Relationship Id="rId56" Type="http://schemas.openxmlformats.org/officeDocument/2006/relationships/image" Target="../media/image5.png"/><Relationship Id="rId8" Type="http://schemas.openxmlformats.org/officeDocument/2006/relationships/image" Target="../media/image31.png"/><Relationship Id="rId51" Type="http://schemas.openxmlformats.org/officeDocument/2006/relationships/image" Target="../media/image74.png"/><Relationship Id="rId3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20" Type="http://schemas.openxmlformats.org/officeDocument/2006/relationships/image" Target="../media/image43.png"/><Relationship Id="rId41" Type="http://schemas.openxmlformats.org/officeDocument/2006/relationships/image" Target="../media/image64.png"/><Relationship Id="rId5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png"/><Relationship Id="rId57" Type="http://schemas.openxmlformats.org/officeDocument/2006/relationships/image" Target="../media/image76.emf"/><Relationship Id="rId10" Type="http://schemas.openxmlformats.org/officeDocument/2006/relationships/image" Target="../media/image33.png"/><Relationship Id="rId31" Type="http://schemas.openxmlformats.org/officeDocument/2006/relationships/image" Target="../media/image54.png"/><Relationship Id="rId44" Type="http://schemas.openxmlformats.org/officeDocument/2006/relationships/image" Target="../media/image67.png"/><Relationship Id="rId52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15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sv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0100"/>
            </a:gs>
            <a:gs pos="15000">
              <a:schemeClr val="tx1"/>
            </a:gs>
            <a:gs pos="77000">
              <a:srgbClr val="009CE3"/>
            </a:gs>
            <a:gs pos="41000">
              <a:srgbClr val="00BE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7">
            <a:extLst>
              <a:ext uri="{FF2B5EF4-FFF2-40B4-BE49-F238E27FC236}">
                <a16:creationId xmlns:a16="http://schemas.microsoft.com/office/drawing/2014/main" id="{F63B44A1-7EB6-DE33-74D4-EE4375B5244C}"/>
              </a:ext>
            </a:extLst>
          </p:cNvPr>
          <p:cNvSpPr/>
          <p:nvPr/>
        </p:nvSpPr>
        <p:spPr>
          <a:xfrm>
            <a:off x="418936" y="543033"/>
            <a:ext cx="11320114" cy="5972067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446" cap="flat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8D704412-5C13-130C-3F33-4F7DF70D4942}"/>
              </a:ext>
            </a:extLst>
          </p:cNvPr>
          <p:cNvSpPr/>
          <p:nvPr/>
        </p:nvSpPr>
        <p:spPr>
          <a:xfrm>
            <a:off x="418935" y="543033"/>
            <a:ext cx="11320114" cy="5972067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gradFill flip="none" rotWithShape="1">
            <a:gsLst>
              <a:gs pos="24000">
                <a:schemeClr val="tx1"/>
              </a:gs>
              <a:gs pos="80000">
                <a:srgbClr val="009CE3">
                  <a:alpha val="52000"/>
                </a:srgbClr>
              </a:gs>
              <a:gs pos="0">
                <a:srgbClr val="FF0100"/>
              </a:gs>
            </a:gsLst>
            <a:lin ang="2700000" scaled="1"/>
            <a:tileRect/>
          </a:gradFill>
          <a:ln w="4446" cap="flat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3AE2D7-E30C-F31D-C6B6-E73F146E8A4F}"/>
              </a:ext>
            </a:extLst>
          </p:cNvPr>
          <p:cNvSpPr txBox="1"/>
          <p:nvPr/>
        </p:nvSpPr>
        <p:spPr>
          <a:xfrm>
            <a:off x="1530819" y="2474863"/>
            <a:ext cx="5524748" cy="17514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6600"/>
              </a:lnSpc>
            </a:pP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Título de </a:t>
            </a:r>
          </a:p>
          <a:p>
            <a:pPr>
              <a:lnSpc>
                <a:spcPts val="6600"/>
              </a:lnSpc>
            </a:pP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la presentación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01DBCD-1D56-ADBE-BD15-1974A9539650}"/>
              </a:ext>
            </a:extLst>
          </p:cNvPr>
          <p:cNvSpPr txBox="1"/>
          <p:nvPr/>
        </p:nvSpPr>
        <p:spPr>
          <a:xfrm>
            <a:off x="1570735" y="4440019"/>
            <a:ext cx="3338724" cy="3184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2000">
                <a:solidFill>
                  <a:schemeClr val="bg1"/>
                </a:solidFill>
                <a:latin typeface="Pulso Light" pitchFamily="2" charset="0"/>
              </a:rPr>
              <a:t>Subtítulo de la presentación</a:t>
            </a:r>
          </a:p>
        </p:txBody>
      </p:sp>
      <p:pic>
        <p:nvPicPr>
          <p:cNvPr id="6" name="Gráfico 5">
            <a:extLst>
              <a:ext uri="{FF2B5EF4-FFF2-40B4-BE49-F238E27FC236}">
                <a16:creationId xmlns:a16="http://schemas.microsoft.com/office/drawing/2014/main" id="{ACBC98BF-3C24-16EA-5DCD-3FFB3ED923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38838" y="6107035"/>
            <a:ext cx="988571" cy="225959"/>
          </a:xfrm>
          <a:prstGeom prst="rect">
            <a:avLst/>
          </a:prstGeom>
        </p:spPr>
      </p:pic>
      <p:sp>
        <p:nvSpPr>
          <p:cNvPr id="2" name="Rectángulo: esquinas redondeadas 9">
            <a:extLst>
              <a:ext uri="{FF2B5EF4-FFF2-40B4-BE49-F238E27FC236}">
                <a16:creationId xmlns:a16="http://schemas.microsoft.com/office/drawing/2014/main" id="{74B62E0D-E969-2D76-FE0C-0131530F3B53}"/>
              </a:ext>
            </a:extLst>
          </p:cNvPr>
          <p:cNvSpPr/>
          <p:nvPr/>
        </p:nvSpPr>
        <p:spPr>
          <a:xfrm>
            <a:off x="417771" y="543033"/>
            <a:ext cx="3411510" cy="455807"/>
          </a:xfrm>
          <a:prstGeom prst="roundRect">
            <a:avLst>
              <a:gd name="adj" fmla="val 345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3" name="Picture 2" descr="Dibujo en blanco y negro&#10;&#10;El contenido generado por IA puede ser incorrecto.">
            <a:extLst>
              <a:ext uri="{FF2B5EF4-FFF2-40B4-BE49-F238E27FC236}">
                <a16:creationId xmlns:a16="http://schemas.microsoft.com/office/drawing/2014/main" id="{EEACEDCD-6058-576B-86C1-0CE939E94C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53" y="629804"/>
            <a:ext cx="1983346" cy="28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993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0100"/>
            </a:gs>
            <a:gs pos="15000">
              <a:schemeClr val="tx1"/>
            </a:gs>
            <a:gs pos="64000">
              <a:srgbClr val="009CE3"/>
            </a:gs>
            <a:gs pos="37000">
              <a:srgbClr val="00BE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magen que contiene objeto, tabla&#10;&#10;AI-generated content may be incorrect.">
            <a:extLst>
              <a:ext uri="{FF2B5EF4-FFF2-40B4-BE49-F238E27FC236}">
                <a16:creationId xmlns:a16="http://schemas.microsoft.com/office/drawing/2014/main" id="{E9EC697D-FD3B-25B2-D4F2-019E69B7BF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87" y="3202942"/>
            <a:ext cx="2651346" cy="2266009"/>
          </a:xfrm>
          <a:prstGeom prst="rect">
            <a:avLst/>
          </a:prstGeom>
        </p:spPr>
      </p:pic>
      <p:pic>
        <p:nvPicPr>
          <p:cNvPr id="5" name="Imagen 4" descr="Imagen de la pantalla de un video juego&#10;&#10;AI-generated content may be incorrect.">
            <a:extLst>
              <a:ext uri="{FF2B5EF4-FFF2-40B4-BE49-F238E27FC236}">
                <a16:creationId xmlns:a16="http://schemas.microsoft.com/office/drawing/2014/main" id="{0664365E-9D81-33C9-5208-A4D64C7D6D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7" y="3202942"/>
            <a:ext cx="2651346" cy="2266009"/>
          </a:xfrm>
          <a:prstGeom prst="rect">
            <a:avLst/>
          </a:prstGeom>
        </p:spPr>
      </p:pic>
      <p:pic>
        <p:nvPicPr>
          <p:cNvPr id="6" name="Imagen 5" descr="Patrón de fondo&#10;&#10;AI-generated content may be incorrect.">
            <a:extLst>
              <a:ext uri="{FF2B5EF4-FFF2-40B4-BE49-F238E27FC236}">
                <a16:creationId xmlns:a16="http://schemas.microsoft.com/office/drawing/2014/main" id="{276676E0-9802-903A-47AA-773EFE3CCB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54" y="3202942"/>
            <a:ext cx="2651346" cy="2266009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D57AFB7B-FBFE-249E-B397-D543253CD585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AE46D0BD-CDE3-44E4-F251-75E73872EF87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9" name="CuadroTexto 8">
            <a:extLst>
              <a:ext uri="{FF2B5EF4-FFF2-40B4-BE49-F238E27FC236}">
                <a16:creationId xmlns:a16="http://schemas.microsoft.com/office/drawing/2014/main" id="{23ACB759-2107-532F-D7DC-133DB4CEE682}"/>
              </a:ext>
            </a:extLst>
          </p:cNvPr>
          <p:cNvSpPr txBox="1"/>
          <p:nvPr/>
        </p:nvSpPr>
        <p:spPr>
          <a:xfrm>
            <a:off x="1588720" y="3136611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>
                <a:latin typeface="Pulso" pitchFamily="2" charset="0"/>
              </a:rPr>
              <a:t>Frase</a:t>
            </a:r>
          </a:p>
          <a:p>
            <a:r>
              <a:rPr lang="es-AR">
                <a:latin typeface="Pulso" pitchFamily="2" charset="0"/>
              </a:rPr>
              <a:t>Destacada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610DF2DF-F889-E82D-FD88-1588B99AFBE9}"/>
              </a:ext>
            </a:extLst>
          </p:cNvPr>
          <p:cNvSpPr txBox="1"/>
          <p:nvPr/>
        </p:nvSpPr>
        <p:spPr>
          <a:xfrm>
            <a:off x="4756592" y="3136611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>
                <a:latin typeface="Pulso" pitchFamily="2" charset="0"/>
              </a:rPr>
              <a:t>Fase</a:t>
            </a:r>
          </a:p>
          <a:p>
            <a:r>
              <a:rPr lang="es-AR">
                <a:latin typeface="Pulso" pitchFamily="2" charset="0"/>
              </a:rPr>
              <a:t>Destacada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BCE598C5-8FC9-9AD7-53D9-2CB51AD7EA9F}"/>
              </a:ext>
            </a:extLst>
          </p:cNvPr>
          <p:cNvSpPr txBox="1"/>
          <p:nvPr/>
        </p:nvSpPr>
        <p:spPr>
          <a:xfrm>
            <a:off x="7997941" y="3136610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>
                <a:latin typeface="Pulso" pitchFamily="2" charset="0"/>
              </a:rPr>
              <a:t>Frase</a:t>
            </a:r>
          </a:p>
          <a:p>
            <a:r>
              <a:rPr lang="es-AR">
                <a:latin typeface="Pulso" pitchFamily="2" charset="0"/>
              </a:rPr>
              <a:t>Destacada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73D40FF-88FC-BF21-85B0-AF0351856C49}"/>
              </a:ext>
            </a:extLst>
          </p:cNvPr>
          <p:cNvSpPr txBox="1"/>
          <p:nvPr/>
        </p:nvSpPr>
        <p:spPr>
          <a:xfrm>
            <a:off x="3135086" y="1695521"/>
            <a:ext cx="750054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2400" b="1" dirty="0" err="1">
                <a:latin typeface="Pulso Light" pitchFamily="2" charset="0"/>
              </a:rPr>
              <a:t>Lorem</a:t>
            </a:r>
            <a:r>
              <a:rPr lang="es-AR" sz="2400" b="1" dirty="0">
                <a:latin typeface="Pulso Light" pitchFamily="2" charset="0"/>
              </a:rPr>
              <a:t> </a:t>
            </a:r>
            <a:r>
              <a:rPr lang="es-AR" sz="2400" b="1" dirty="0" err="1">
                <a:latin typeface="Pulso Light" pitchFamily="2" charset="0"/>
              </a:rPr>
              <a:t>ipsum</a:t>
            </a:r>
            <a:r>
              <a:rPr lang="es-AR" sz="2400" b="1" dirty="0">
                <a:latin typeface="Pulso Light" pitchFamily="2" charset="0"/>
              </a:rPr>
              <a:t> </a:t>
            </a:r>
            <a:r>
              <a:rPr lang="es-AR" sz="2400" dirty="0">
                <a:latin typeface="Pulso Light" pitchFamily="2" charset="0"/>
              </a:rPr>
              <a:t>dolor </a:t>
            </a:r>
            <a:r>
              <a:rPr lang="es-AR" sz="2400" dirty="0" err="1">
                <a:latin typeface="Pulso Light" pitchFamily="2" charset="0"/>
              </a:rPr>
              <a:t>sit</a:t>
            </a:r>
            <a:r>
              <a:rPr lang="es-AR" sz="2400" dirty="0">
                <a:latin typeface="Pulso Light" pitchFamily="2" charset="0"/>
              </a:rPr>
              <a:t> </a:t>
            </a:r>
            <a:r>
              <a:rPr lang="es-AR" sz="2400" dirty="0" err="1">
                <a:latin typeface="Pulso Light" pitchFamily="2" charset="0"/>
              </a:rPr>
              <a:t>amet</a:t>
            </a:r>
            <a:r>
              <a:rPr lang="es-AR" sz="2400" dirty="0">
                <a:latin typeface="Pulso Light" pitchFamily="2" charset="0"/>
              </a:rPr>
              <a:t>, </a:t>
            </a:r>
            <a:r>
              <a:rPr lang="es-AR" sz="2400" dirty="0" err="1">
                <a:solidFill>
                  <a:srgbClr val="FF0100"/>
                </a:solidFill>
                <a:latin typeface="Pulso" pitchFamily="2" charset="0"/>
              </a:rPr>
              <a:t>consectetuer</a:t>
            </a:r>
            <a:r>
              <a:rPr lang="es-AR" sz="2400" dirty="0">
                <a:solidFill>
                  <a:srgbClr val="FF0100"/>
                </a:solidFill>
                <a:latin typeface="Pulso" pitchFamily="2" charset="0"/>
              </a:rPr>
              <a:t> </a:t>
            </a:r>
            <a:r>
              <a:rPr lang="es-AR" sz="2400" dirty="0" err="1">
                <a:solidFill>
                  <a:srgbClr val="FF0100"/>
                </a:solidFill>
                <a:latin typeface="Pulso" pitchFamily="2" charset="0"/>
              </a:rPr>
              <a:t>adipiscing</a:t>
            </a:r>
            <a:r>
              <a:rPr lang="es-AR" sz="2400" dirty="0">
                <a:solidFill>
                  <a:srgbClr val="FF0100"/>
                </a:solidFill>
                <a:latin typeface="Pulso" pitchFamily="2" charset="0"/>
              </a:rPr>
              <a:t> </a:t>
            </a:r>
            <a:r>
              <a:rPr lang="es-AR" sz="2400" dirty="0" err="1">
                <a:solidFill>
                  <a:srgbClr val="FF0100"/>
                </a:solidFill>
                <a:latin typeface="Pulso" pitchFamily="2" charset="0"/>
              </a:rPr>
              <a:t>elit</a:t>
            </a:r>
            <a:r>
              <a:rPr lang="es-AR" sz="2400" dirty="0">
                <a:solidFill>
                  <a:srgbClr val="FF0100"/>
                </a:solidFill>
                <a:latin typeface="Pulso" pitchFamily="2" charset="0"/>
              </a:rPr>
              <a:t>, sed </a:t>
            </a:r>
            <a:r>
              <a:rPr lang="es-AR" sz="2400" dirty="0" err="1">
                <a:solidFill>
                  <a:srgbClr val="FF0100"/>
                </a:solidFill>
                <a:latin typeface="Pulso" pitchFamily="2" charset="0"/>
              </a:rPr>
              <a:t>diam</a:t>
            </a:r>
            <a:r>
              <a:rPr lang="es-AR" sz="2400" dirty="0">
                <a:solidFill>
                  <a:srgbClr val="A73DFC"/>
                </a:solidFill>
                <a:latin typeface="Pulso" pitchFamily="2" charset="0"/>
              </a:rPr>
              <a:t> </a:t>
            </a:r>
            <a:r>
              <a:rPr lang="es-AR" sz="2400" dirty="0" err="1">
                <a:latin typeface="Pulso Light" pitchFamily="2" charset="0"/>
              </a:rPr>
              <a:t>nonummy</a:t>
            </a:r>
            <a:r>
              <a:rPr lang="es-AR" sz="2400" dirty="0">
                <a:latin typeface="Pulso Light" pitchFamily="2" charset="0"/>
              </a:rPr>
              <a:t> </a:t>
            </a:r>
            <a:r>
              <a:rPr lang="es-AR" sz="2400" dirty="0" err="1">
                <a:latin typeface="Pulso Light" pitchFamily="2" charset="0"/>
              </a:rPr>
              <a:t>nibh</a:t>
            </a:r>
            <a:r>
              <a:rPr lang="es-AR" sz="2400" dirty="0">
                <a:latin typeface="Pulso Light" pitchFamily="2" charset="0"/>
              </a:rPr>
              <a:t> </a:t>
            </a:r>
            <a:r>
              <a:rPr lang="es-AR" sz="2400" dirty="0" err="1">
                <a:latin typeface="Pulso Light" pitchFamily="2" charset="0"/>
              </a:rPr>
              <a:t>euismod</a:t>
            </a:r>
            <a:endParaRPr lang="es-AR" sz="2400" dirty="0">
              <a:latin typeface="Puls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7115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100"/>
            </a:gs>
            <a:gs pos="85000">
              <a:schemeClr val="tx1"/>
            </a:gs>
            <a:gs pos="61000">
              <a:srgbClr val="009CE3"/>
            </a:gs>
            <a:gs pos="34000">
              <a:srgbClr val="00B0F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BECB5BB6-83F7-5AF2-F011-80C82CF031C0}"/>
              </a:ext>
            </a:extLst>
          </p:cNvPr>
          <p:cNvSpPr txBox="1"/>
          <p:nvPr/>
        </p:nvSpPr>
        <p:spPr>
          <a:xfrm>
            <a:off x="1942967" y="1200326"/>
            <a:ext cx="463748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3600">
                <a:latin typeface="Pulso Light" pitchFamily="2" charset="0"/>
              </a:rPr>
              <a:t>Título de la diapositiva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DD6A109-FAF5-F7A2-FDA6-83EC588FF19C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2A0A3167-15AB-E61C-50DB-D016300A83C4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63A4257F-EBAA-F11B-4661-06229952E870}"/>
              </a:ext>
            </a:extLst>
          </p:cNvPr>
          <p:cNvSpPr txBox="1"/>
          <p:nvPr/>
        </p:nvSpPr>
        <p:spPr>
          <a:xfrm>
            <a:off x="3089393" y="2321602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latin typeface="Pulso" pitchFamily="2" charset="0"/>
              </a:rPr>
              <a:t>Frase corta Acá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C5ABECB-5933-783E-9D46-01623FAC8266}"/>
              </a:ext>
            </a:extLst>
          </p:cNvPr>
          <p:cNvSpPr txBox="1"/>
          <p:nvPr/>
        </p:nvSpPr>
        <p:spPr>
          <a:xfrm>
            <a:off x="3089393" y="2621062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 Light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sed 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08394E72-3DA3-0D78-854C-53D0289295A2}"/>
              </a:ext>
            </a:extLst>
          </p:cNvPr>
          <p:cNvSpPr txBox="1"/>
          <p:nvPr/>
        </p:nvSpPr>
        <p:spPr>
          <a:xfrm>
            <a:off x="3089393" y="3504674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latin typeface="Pulso" pitchFamily="2" charset="0"/>
              </a:rPr>
              <a:t>Frase corta Acá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3F7B5B7-0386-9154-D626-AE1F3C48EDC8}"/>
              </a:ext>
            </a:extLst>
          </p:cNvPr>
          <p:cNvSpPr txBox="1"/>
          <p:nvPr/>
        </p:nvSpPr>
        <p:spPr>
          <a:xfrm>
            <a:off x="3089393" y="3762177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 Light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sed 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644841E-8151-1235-AC7B-9D4BE94E8367}"/>
              </a:ext>
            </a:extLst>
          </p:cNvPr>
          <p:cNvSpPr txBox="1"/>
          <p:nvPr/>
        </p:nvSpPr>
        <p:spPr>
          <a:xfrm>
            <a:off x="3089393" y="4492075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latin typeface="Pulso" pitchFamily="2" charset="0"/>
              </a:rPr>
              <a:t>Frase corta Acá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421E85AE-D551-4164-5179-EA1F24630135}"/>
              </a:ext>
            </a:extLst>
          </p:cNvPr>
          <p:cNvSpPr txBox="1"/>
          <p:nvPr/>
        </p:nvSpPr>
        <p:spPr>
          <a:xfrm>
            <a:off x="3089393" y="4749578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 Light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sed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67109818-CEAE-EAC4-47BE-BBA46648F57D}"/>
              </a:ext>
            </a:extLst>
          </p:cNvPr>
          <p:cNvSpPr txBox="1"/>
          <p:nvPr/>
        </p:nvSpPr>
        <p:spPr>
          <a:xfrm>
            <a:off x="7396089" y="2299141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latin typeface="Pulso" pitchFamily="2" charset="0"/>
              </a:rPr>
              <a:t>Frase corta Acá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5AC8946E-33EE-94CA-4EF4-FBE79A266E5D}"/>
              </a:ext>
            </a:extLst>
          </p:cNvPr>
          <p:cNvSpPr txBox="1"/>
          <p:nvPr/>
        </p:nvSpPr>
        <p:spPr>
          <a:xfrm>
            <a:off x="7396089" y="2598601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 Light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sed 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1880883-F5D0-1857-2E43-3099FFBBDA06}"/>
              </a:ext>
            </a:extLst>
          </p:cNvPr>
          <p:cNvSpPr txBox="1"/>
          <p:nvPr/>
        </p:nvSpPr>
        <p:spPr>
          <a:xfrm>
            <a:off x="7396089" y="3482213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latin typeface="Pulso" pitchFamily="2" charset="0"/>
              </a:rPr>
              <a:t>Frase corta Acá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0FBAA17-CFA7-7EC7-0873-A577CFFBCF84}"/>
              </a:ext>
            </a:extLst>
          </p:cNvPr>
          <p:cNvSpPr txBox="1"/>
          <p:nvPr/>
        </p:nvSpPr>
        <p:spPr>
          <a:xfrm>
            <a:off x="7396089" y="3739716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 Light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sed 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5C46A23-9528-F945-0E28-05A7E62FC140}"/>
              </a:ext>
            </a:extLst>
          </p:cNvPr>
          <p:cNvSpPr txBox="1"/>
          <p:nvPr/>
        </p:nvSpPr>
        <p:spPr>
          <a:xfrm>
            <a:off x="7396089" y="4469614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latin typeface="Pulso" pitchFamily="2" charset="0"/>
              </a:rPr>
              <a:t>Frase corta Acá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9E8645F-8950-F455-7841-68C858A1A1ED}"/>
              </a:ext>
            </a:extLst>
          </p:cNvPr>
          <p:cNvSpPr txBox="1"/>
          <p:nvPr/>
        </p:nvSpPr>
        <p:spPr>
          <a:xfrm>
            <a:off x="7396089" y="4727117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 Light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 Light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 Light"/>
              </a:rPr>
              <a:t>, sed 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4BE16D6-411A-11A1-581C-79CA369EBE13}"/>
              </a:ext>
            </a:extLst>
          </p:cNvPr>
          <p:cNvGrpSpPr/>
          <p:nvPr/>
        </p:nvGrpSpPr>
        <p:grpSpPr>
          <a:xfrm>
            <a:off x="1992190" y="2215930"/>
            <a:ext cx="859478" cy="859478"/>
            <a:chOff x="1811693" y="2420435"/>
            <a:chExt cx="859478" cy="859478"/>
          </a:xfrm>
        </p:grpSpPr>
        <p:pic>
          <p:nvPicPr>
            <p:cNvPr id="19" name="Imagen 18">
              <a:extLst>
                <a:ext uri="{FF2B5EF4-FFF2-40B4-BE49-F238E27FC236}">
                  <a16:creationId xmlns:a16="http://schemas.microsoft.com/office/drawing/2014/main" id="{7EAE02DE-FEEF-78EA-8144-600133D83A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DF077037-9FE1-9244-BA10-41E53A96637D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FF01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3815DC4F-0CDE-A662-167A-6FBA47781C4E}"/>
              </a:ext>
            </a:extLst>
          </p:cNvPr>
          <p:cNvGrpSpPr/>
          <p:nvPr/>
        </p:nvGrpSpPr>
        <p:grpSpPr>
          <a:xfrm>
            <a:off x="1992190" y="3314643"/>
            <a:ext cx="859478" cy="859478"/>
            <a:chOff x="1811693" y="2420435"/>
            <a:chExt cx="859478" cy="859478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6562DC00-55E7-21F1-5CDF-B35CF970C1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C6EB5A40-6B7F-0B3D-7ED7-D3D2AD2F1DC4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FF01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A5FA31CA-07A2-D2EA-E7D1-DAC55224EFB8}"/>
              </a:ext>
            </a:extLst>
          </p:cNvPr>
          <p:cNvGrpSpPr/>
          <p:nvPr/>
        </p:nvGrpSpPr>
        <p:grpSpPr>
          <a:xfrm>
            <a:off x="1992190" y="4413356"/>
            <a:ext cx="859478" cy="859478"/>
            <a:chOff x="1811693" y="2420435"/>
            <a:chExt cx="859478" cy="859478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92F25E90-234B-A6CD-09D5-DE0C074B8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06DB9589-A292-6540-7785-4DF77FA150E5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FF01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F8C9ACA-337E-83D1-94CE-C8F843FC93CA}"/>
              </a:ext>
            </a:extLst>
          </p:cNvPr>
          <p:cNvGrpSpPr/>
          <p:nvPr/>
        </p:nvGrpSpPr>
        <p:grpSpPr>
          <a:xfrm>
            <a:off x="6299147" y="2168862"/>
            <a:ext cx="859478" cy="859478"/>
            <a:chOff x="1811693" y="2420435"/>
            <a:chExt cx="859478" cy="859478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0E1842EF-DEEC-57AC-00EA-5A27335B4AD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F82FC576-10F8-57AB-3B38-8A62A5C611B0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FF01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0872E1F9-1B59-B43E-F706-B56355FB1232}"/>
              </a:ext>
            </a:extLst>
          </p:cNvPr>
          <p:cNvGrpSpPr/>
          <p:nvPr/>
        </p:nvGrpSpPr>
        <p:grpSpPr>
          <a:xfrm>
            <a:off x="6299147" y="3267575"/>
            <a:ext cx="859478" cy="859478"/>
            <a:chOff x="1811693" y="2420435"/>
            <a:chExt cx="859478" cy="859478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5F3D28F2-FD5D-3387-08E2-534E784915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5886F85F-5A95-67FD-62C7-B9773023CB2F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FF01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B73A2293-D21E-896F-770D-A52E8DAD0688}"/>
              </a:ext>
            </a:extLst>
          </p:cNvPr>
          <p:cNvGrpSpPr/>
          <p:nvPr/>
        </p:nvGrpSpPr>
        <p:grpSpPr>
          <a:xfrm>
            <a:off x="6299147" y="4366288"/>
            <a:ext cx="859478" cy="859478"/>
            <a:chOff x="1811693" y="2420435"/>
            <a:chExt cx="859478" cy="859478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681F8301-ADEF-FDE4-FE1C-949BA57AB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83E33CFA-5112-D66C-619D-CE68B8AB6FC5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FF01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3734AF23-B140-6015-880F-622EA691A954}"/>
              </a:ext>
            </a:extLst>
          </p:cNvPr>
          <p:cNvCxnSpPr>
            <a:cxnSpLocks/>
          </p:cNvCxnSpPr>
          <p:nvPr/>
        </p:nvCxnSpPr>
        <p:spPr>
          <a:xfrm>
            <a:off x="1992190" y="1905249"/>
            <a:ext cx="8165064" cy="0"/>
          </a:xfrm>
          <a:prstGeom prst="line">
            <a:avLst/>
          </a:prstGeom>
          <a:ln>
            <a:solidFill>
              <a:srgbClr val="FF01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7667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DDAB5354-A405-12A0-6E95-6680BBCC7953}"/>
              </a:ext>
            </a:extLst>
          </p:cNvPr>
          <p:cNvSpPr/>
          <p:nvPr/>
        </p:nvSpPr>
        <p:spPr>
          <a:xfrm>
            <a:off x="482388" y="580443"/>
            <a:ext cx="11213570" cy="5697112"/>
          </a:xfrm>
          <a:prstGeom prst="roundRect">
            <a:avLst>
              <a:gd name="adj" fmla="val 3674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7ECA1E98-A91C-75B1-77C3-AAA3D81F4588}"/>
              </a:ext>
            </a:extLst>
          </p:cNvPr>
          <p:cNvSpPr txBox="1"/>
          <p:nvPr/>
        </p:nvSpPr>
        <p:spPr>
          <a:xfrm>
            <a:off x="1402752" y="2296993"/>
            <a:ext cx="413901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4800" dirty="0">
                <a:solidFill>
                  <a:srgbClr val="009CE3"/>
                </a:solidFill>
                <a:latin typeface="Pulso Light" pitchFamily="2" charset="0"/>
              </a:rPr>
              <a:t>Título de           la diapositiva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7F782A7-CC22-B127-2B61-8F5EC871EF8C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6561CAD0-39FA-6C0C-6798-7494FC3DCD2D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CAD92598-49C7-A2F3-7DE7-8D3210C85BD7}"/>
              </a:ext>
            </a:extLst>
          </p:cNvPr>
          <p:cNvSpPr/>
          <p:nvPr/>
        </p:nvSpPr>
        <p:spPr>
          <a:xfrm>
            <a:off x="6179737" y="1739806"/>
            <a:ext cx="4210259" cy="11153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FF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FFC0D55F-A42F-C8E4-1E20-95E790700FFC}"/>
              </a:ext>
            </a:extLst>
          </p:cNvPr>
          <p:cNvSpPr/>
          <p:nvPr/>
        </p:nvSpPr>
        <p:spPr>
          <a:xfrm>
            <a:off x="6179737" y="3035657"/>
            <a:ext cx="4210259" cy="11153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FF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12B45B6D-2604-6E7F-E363-6309A2C655B5}"/>
              </a:ext>
            </a:extLst>
          </p:cNvPr>
          <p:cNvSpPr/>
          <p:nvPr/>
        </p:nvSpPr>
        <p:spPr>
          <a:xfrm>
            <a:off x="6179737" y="4331508"/>
            <a:ext cx="4210259" cy="11153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5875">
            <a:solidFill>
              <a:srgbClr val="FF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F73ADFDA-8B9B-18AD-7190-6325180F4B65}"/>
              </a:ext>
            </a:extLst>
          </p:cNvPr>
          <p:cNvSpPr txBox="1"/>
          <p:nvPr/>
        </p:nvSpPr>
        <p:spPr>
          <a:xfrm>
            <a:off x="1402753" y="4182966"/>
            <a:ext cx="356505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400" err="1">
                <a:latin typeface="Pulso Light" pitchFamily="2" charset="0"/>
              </a:rPr>
              <a:t>Lorem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ipsum</a:t>
            </a:r>
            <a:r>
              <a:rPr lang="es-AR" sz="1400">
                <a:latin typeface="Pulso Light" pitchFamily="2" charset="0"/>
              </a:rPr>
              <a:t> dolor </a:t>
            </a:r>
            <a:r>
              <a:rPr lang="es-AR" sz="1400" err="1">
                <a:latin typeface="Pulso Light" pitchFamily="2" charset="0"/>
              </a:rPr>
              <a:t>sit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amet</a:t>
            </a:r>
            <a:r>
              <a:rPr lang="es-AR" sz="1400">
                <a:latin typeface="Pulso Light" pitchFamily="2" charset="0"/>
              </a:rPr>
              <a:t>, </a:t>
            </a:r>
            <a:r>
              <a:rPr lang="es-AR" sz="1400" err="1">
                <a:latin typeface="Pulso Light" pitchFamily="2" charset="0"/>
              </a:rPr>
              <a:t>consectetuer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adipiscing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elit</a:t>
            </a:r>
            <a:r>
              <a:rPr lang="es-AR" sz="1400">
                <a:latin typeface="Pulso Light" pitchFamily="2" charset="0"/>
              </a:rPr>
              <a:t>, sed </a:t>
            </a:r>
            <a:r>
              <a:rPr lang="es-AR" sz="1400" err="1">
                <a:latin typeface="Pulso Light" pitchFamily="2" charset="0"/>
              </a:rPr>
              <a:t>diam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nonummy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nibh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euismod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tincidunt</a:t>
            </a:r>
            <a:r>
              <a:rPr lang="es-AR" sz="1400">
                <a:latin typeface="Pulso Light" pitchFamily="2" charset="0"/>
              </a:rPr>
              <a:t> ut </a:t>
            </a:r>
            <a:r>
              <a:rPr lang="es-AR" sz="1400" err="1">
                <a:latin typeface="Pulso Light" pitchFamily="2" charset="0"/>
              </a:rPr>
              <a:t>laoreet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dolore</a:t>
            </a:r>
            <a:r>
              <a:rPr lang="es-AR" sz="1400">
                <a:latin typeface="Pulso Light" pitchFamily="2" charset="0"/>
              </a:rPr>
              <a:t> magna </a:t>
            </a:r>
            <a:r>
              <a:rPr lang="es-AR" sz="1400" err="1">
                <a:latin typeface="Pulso Light" pitchFamily="2" charset="0"/>
              </a:rPr>
              <a:t>aliquam</a:t>
            </a:r>
            <a:r>
              <a:rPr lang="es-AR" sz="1400">
                <a:latin typeface="Pulso Light" pitchFamily="2" charset="0"/>
              </a:rPr>
              <a:t> era.</a:t>
            </a:r>
          </a:p>
        </p:txBody>
      </p:sp>
      <p:sp>
        <p:nvSpPr>
          <p:cNvPr id="10" name="Rectángulo: esquinas redondeadas 5">
            <a:extLst>
              <a:ext uri="{FF2B5EF4-FFF2-40B4-BE49-F238E27FC236}">
                <a16:creationId xmlns:a16="http://schemas.microsoft.com/office/drawing/2014/main" id="{1C906838-CFAB-5BD2-5AB3-89A8F82D25C6}"/>
              </a:ext>
            </a:extLst>
          </p:cNvPr>
          <p:cNvSpPr/>
          <p:nvPr/>
        </p:nvSpPr>
        <p:spPr>
          <a:xfrm>
            <a:off x="1402752" y="1378134"/>
            <a:ext cx="1594353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D060C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CDE8EAC-9975-C9C1-894F-8BFEE1222DA2}"/>
              </a:ext>
            </a:extLst>
          </p:cNvPr>
          <p:cNvSpPr txBox="1"/>
          <p:nvPr/>
        </p:nvSpPr>
        <p:spPr>
          <a:xfrm>
            <a:off x="1455160" y="1422158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latin typeface="Pulso Light" pitchFamily="2" charset="0"/>
              </a:rPr>
              <a:t>#</a:t>
            </a:r>
            <a:r>
              <a:rPr lang="es-AR" sz="1050" err="1">
                <a:latin typeface="Pulso Light" pitchFamily="2" charset="0"/>
              </a:rPr>
              <a:t>PersonalEvoluciona</a:t>
            </a:r>
            <a:endParaRPr lang="es-AR" sz="1050">
              <a:latin typeface="Pulso Light" pitchFamily="2" charset="0"/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4CFCEE1-A8CE-3B18-3926-25FD0CA7E71D}"/>
              </a:ext>
            </a:extLst>
          </p:cNvPr>
          <p:cNvSpPr/>
          <p:nvPr/>
        </p:nvSpPr>
        <p:spPr>
          <a:xfrm>
            <a:off x="5934990" y="2044762"/>
            <a:ext cx="542503" cy="5425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28C90F47-31A6-2131-DB16-87FB442BFBF7}"/>
              </a:ext>
            </a:extLst>
          </p:cNvPr>
          <p:cNvSpPr txBox="1"/>
          <p:nvPr/>
        </p:nvSpPr>
        <p:spPr>
          <a:xfrm>
            <a:off x="6053795" y="213134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>
                <a:solidFill>
                  <a:schemeClr val="bg1"/>
                </a:solidFill>
                <a:latin typeface="Pulso" pitchFamily="2" charset="0"/>
              </a:rPr>
              <a:t>1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1AF4CBE9-CED9-CFFF-AAD4-FC93FCD22E21}"/>
              </a:ext>
            </a:extLst>
          </p:cNvPr>
          <p:cNvSpPr/>
          <p:nvPr/>
        </p:nvSpPr>
        <p:spPr>
          <a:xfrm>
            <a:off x="5934990" y="3341458"/>
            <a:ext cx="542503" cy="5425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76F5135-7254-1930-21F8-C3598BCDE413}"/>
              </a:ext>
            </a:extLst>
          </p:cNvPr>
          <p:cNvSpPr txBox="1"/>
          <p:nvPr/>
        </p:nvSpPr>
        <p:spPr>
          <a:xfrm>
            <a:off x="6053795" y="342804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>
                <a:solidFill>
                  <a:schemeClr val="bg1"/>
                </a:solidFill>
                <a:latin typeface="Pulso" pitchFamily="2" charset="0"/>
              </a:rPr>
              <a:t>2</a:t>
            </a:r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AA4B8198-85A0-85EB-20DE-0AC337373224}"/>
              </a:ext>
            </a:extLst>
          </p:cNvPr>
          <p:cNvSpPr/>
          <p:nvPr/>
        </p:nvSpPr>
        <p:spPr>
          <a:xfrm>
            <a:off x="5934990" y="4643593"/>
            <a:ext cx="542503" cy="542503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174ABC4-1D9B-9A04-414A-EA7FEDA5BEFD}"/>
              </a:ext>
            </a:extLst>
          </p:cNvPr>
          <p:cNvSpPr txBox="1"/>
          <p:nvPr/>
        </p:nvSpPr>
        <p:spPr>
          <a:xfrm>
            <a:off x="6053795" y="473017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>
                <a:solidFill>
                  <a:schemeClr val="bg1"/>
                </a:solidFill>
                <a:latin typeface="Pulso" pitchFamily="2" charset="0"/>
              </a:rPr>
              <a:t>3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F92FE4D-8279-47F4-602F-5BC1107534E3}"/>
              </a:ext>
            </a:extLst>
          </p:cNvPr>
          <p:cNvSpPr txBox="1"/>
          <p:nvPr/>
        </p:nvSpPr>
        <p:spPr>
          <a:xfrm>
            <a:off x="8338605" y="2020493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DFEE8B5-650A-63EA-6294-340EC7488CD3}"/>
              </a:ext>
            </a:extLst>
          </p:cNvPr>
          <p:cNvSpPr txBox="1"/>
          <p:nvPr/>
        </p:nvSpPr>
        <p:spPr>
          <a:xfrm>
            <a:off x="8338605" y="3374543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D206DF3F-E536-F98B-BA4C-58C6C5C26988}"/>
              </a:ext>
            </a:extLst>
          </p:cNvPr>
          <p:cNvSpPr txBox="1"/>
          <p:nvPr/>
        </p:nvSpPr>
        <p:spPr>
          <a:xfrm>
            <a:off x="8338605" y="4612195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D388EB3-1AC1-1E9B-F2B3-AA52CCF5DBA3}"/>
              </a:ext>
            </a:extLst>
          </p:cNvPr>
          <p:cNvCxnSpPr/>
          <p:nvPr/>
        </p:nvCxnSpPr>
        <p:spPr>
          <a:xfrm>
            <a:off x="8122444" y="1948774"/>
            <a:ext cx="0" cy="723609"/>
          </a:xfrm>
          <a:prstGeom prst="line">
            <a:avLst/>
          </a:prstGeom>
          <a:ln>
            <a:solidFill>
              <a:srgbClr val="FF01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12EB294A-5EED-73B9-9CF4-C1DCAB70618C}"/>
              </a:ext>
            </a:extLst>
          </p:cNvPr>
          <p:cNvCxnSpPr/>
          <p:nvPr/>
        </p:nvCxnSpPr>
        <p:spPr>
          <a:xfrm>
            <a:off x="8122444" y="3270644"/>
            <a:ext cx="0" cy="723609"/>
          </a:xfrm>
          <a:prstGeom prst="line">
            <a:avLst/>
          </a:prstGeom>
          <a:ln>
            <a:solidFill>
              <a:srgbClr val="FF01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E4664DD1-F1FB-3DBE-A444-1C5D551CA05F}"/>
              </a:ext>
            </a:extLst>
          </p:cNvPr>
          <p:cNvCxnSpPr/>
          <p:nvPr/>
        </p:nvCxnSpPr>
        <p:spPr>
          <a:xfrm>
            <a:off x="8122444" y="4541063"/>
            <a:ext cx="0" cy="723609"/>
          </a:xfrm>
          <a:prstGeom prst="line">
            <a:avLst/>
          </a:prstGeom>
          <a:ln>
            <a:solidFill>
              <a:srgbClr val="FF01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CuadroTexto 23">
            <a:extLst>
              <a:ext uri="{FF2B5EF4-FFF2-40B4-BE49-F238E27FC236}">
                <a16:creationId xmlns:a16="http://schemas.microsoft.com/office/drawing/2014/main" id="{1C236116-15B0-B22D-105F-5A137DEC6D5F}"/>
              </a:ext>
            </a:extLst>
          </p:cNvPr>
          <p:cNvSpPr txBox="1"/>
          <p:nvPr/>
        </p:nvSpPr>
        <p:spPr>
          <a:xfrm>
            <a:off x="6865016" y="2082048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>
                <a:latin typeface="Pulso" pitchFamily="2" charset="0"/>
              </a:rPr>
              <a:t>Frase Corta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610E98B-BB28-4748-0A6C-A802E2F2D502}"/>
              </a:ext>
            </a:extLst>
          </p:cNvPr>
          <p:cNvSpPr txBox="1"/>
          <p:nvPr/>
        </p:nvSpPr>
        <p:spPr>
          <a:xfrm>
            <a:off x="6921535" y="3405320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>
                <a:latin typeface="Pulso" pitchFamily="2" charset="0"/>
              </a:rPr>
              <a:t>Frase Corta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008192F4-2E76-A369-FB36-B44ABAD4590E}"/>
              </a:ext>
            </a:extLst>
          </p:cNvPr>
          <p:cNvSpPr txBox="1"/>
          <p:nvPr/>
        </p:nvSpPr>
        <p:spPr>
          <a:xfrm>
            <a:off x="6921535" y="4656645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>
                <a:latin typeface="Pulso" pitchFamily="2" charset="0"/>
              </a:rPr>
              <a:t>Frase Corta</a:t>
            </a:r>
          </a:p>
        </p:txBody>
      </p:sp>
    </p:spTree>
    <p:extLst>
      <p:ext uri="{BB962C8B-B14F-4D97-AF65-F5344CB8AC3E}">
        <p14:creationId xmlns:p14="http://schemas.microsoft.com/office/powerpoint/2010/main" val="26444007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0100"/>
            </a:gs>
            <a:gs pos="11000">
              <a:schemeClr val="tx1"/>
            </a:gs>
            <a:gs pos="64000">
              <a:srgbClr val="009CE3"/>
            </a:gs>
            <a:gs pos="35000">
              <a:srgbClr val="00BE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 descr="Imagen que contiene Forma&#10;&#10;AI-generated content may be incorrect.">
            <a:extLst>
              <a:ext uri="{FF2B5EF4-FFF2-40B4-BE49-F238E27FC236}">
                <a16:creationId xmlns:a16="http://schemas.microsoft.com/office/drawing/2014/main" id="{FD799487-C334-8DA7-B5A0-E24E28838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2" y="580443"/>
            <a:ext cx="11213570" cy="5697113"/>
          </a:xfrm>
          <a:prstGeom prst="rect">
            <a:avLst/>
          </a:prstGeom>
        </p:spPr>
      </p:pic>
      <p:pic>
        <p:nvPicPr>
          <p:cNvPr id="7" name="Imagen 6" descr="Un dibujo de una persona&#10;&#10;AI-generated content may be incorrect.">
            <a:extLst>
              <a:ext uri="{FF2B5EF4-FFF2-40B4-BE49-F238E27FC236}">
                <a16:creationId xmlns:a16="http://schemas.microsoft.com/office/drawing/2014/main" id="{C868D04D-A403-1291-86D8-4AA373EFB4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27" y="4495602"/>
            <a:ext cx="375135" cy="3824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72BCC0-DA5C-F854-5665-4FE8F248F96D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82" y="5147112"/>
            <a:ext cx="308934" cy="331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1ACC554-76F9-4A7A-C2DE-564EC6B6DBAA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025" y="5160428"/>
            <a:ext cx="353068" cy="3530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32F7FE9-858A-CC1C-977E-5AF989F099E1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56" y="5149811"/>
            <a:ext cx="382490" cy="3457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E06D5B1-6630-8777-95A9-B7E32504EAB6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26" y="5151858"/>
            <a:ext cx="353068" cy="3310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358C430-F541-814C-BEAF-DCE54C85FA62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539" y="5196853"/>
            <a:ext cx="367779" cy="301579"/>
          </a:xfrm>
          <a:prstGeom prst="rect">
            <a:avLst/>
          </a:prstGeom>
        </p:spPr>
      </p:pic>
      <p:pic>
        <p:nvPicPr>
          <p:cNvPr id="19" name="Imagen 18" descr="Icono&#10;&#10;AI-generated content may be incorrect.">
            <a:extLst>
              <a:ext uri="{FF2B5EF4-FFF2-40B4-BE49-F238E27FC236}">
                <a16:creationId xmlns:a16="http://schemas.microsoft.com/office/drawing/2014/main" id="{E46155A6-1B49-CFE8-8BF5-4B16FB23EEA0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37" y="5133470"/>
            <a:ext cx="382490" cy="367779"/>
          </a:xfrm>
          <a:prstGeom prst="rect">
            <a:avLst/>
          </a:prstGeom>
        </p:spPr>
      </p:pic>
      <p:pic>
        <p:nvPicPr>
          <p:cNvPr id="21" name="Imagen 20" descr="Icono&#10;&#10;AI-generated content may be incorrect.">
            <a:extLst>
              <a:ext uri="{FF2B5EF4-FFF2-40B4-BE49-F238E27FC236}">
                <a16:creationId xmlns:a16="http://schemas.microsoft.com/office/drawing/2014/main" id="{2A2AE919-48E1-424C-3343-8791DC9E4CC3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35" y="5138361"/>
            <a:ext cx="397201" cy="37513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11E5C1-C0A9-3B35-5A67-CDAB17F310A2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67" y="5138361"/>
            <a:ext cx="397201" cy="316290"/>
          </a:xfrm>
          <a:prstGeom prst="rect">
            <a:avLst/>
          </a:prstGeom>
        </p:spPr>
      </p:pic>
      <p:pic>
        <p:nvPicPr>
          <p:cNvPr id="25" name="Imagen 24" descr="Un dibujo de una persona&#10;&#10;AI-generated content may be incorrect.">
            <a:extLst>
              <a:ext uri="{FF2B5EF4-FFF2-40B4-BE49-F238E27FC236}">
                <a16:creationId xmlns:a16="http://schemas.microsoft.com/office/drawing/2014/main" id="{33F82FF7-EA3A-CCF9-DBE9-3E7180B2543C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14" y="4453047"/>
            <a:ext cx="375135" cy="36777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632F3A5-05A9-805D-DEDF-71055D214E7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69" y="4502957"/>
            <a:ext cx="353068" cy="353068"/>
          </a:xfrm>
          <a:prstGeom prst="rect">
            <a:avLst/>
          </a:prstGeom>
        </p:spPr>
      </p:pic>
      <p:pic>
        <p:nvPicPr>
          <p:cNvPr id="29" name="Imagen 28" descr="Un dibujo de una persona&#10;&#10;AI-generated content may be incorrect.">
            <a:extLst>
              <a:ext uri="{FF2B5EF4-FFF2-40B4-BE49-F238E27FC236}">
                <a16:creationId xmlns:a16="http://schemas.microsoft.com/office/drawing/2014/main" id="{523C6C48-3D61-BC9C-61E8-835899678ABB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77" y="3308732"/>
            <a:ext cx="463401" cy="39720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8D039AF-007E-9E85-F579-85981F6FF48D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44" y="4502957"/>
            <a:ext cx="345712" cy="36777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E2A2A71-FF56-10F3-0260-22781BF85871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2" y="4515205"/>
            <a:ext cx="411912" cy="360423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65457E3A-D76F-4236-916C-BFE3BAA77394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41" y="4536059"/>
            <a:ext cx="389845" cy="33835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C901D77-94FF-0B9F-6735-FD57AFB9C367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91" y="4528703"/>
            <a:ext cx="382490" cy="35306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7C4D2734-0C37-2DA9-1D4B-197716C08A22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4" y="4528703"/>
            <a:ext cx="308934" cy="31628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585952C-296B-A47C-CBC4-45232AD25E20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48" y="3924330"/>
            <a:ext cx="382490" cy="331001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52A1FB8F-FDD2-DE9D-AFAB-328D78B2DB15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32" y="3937534"/>
            <a:ext cx="411912" cy="33835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B1342FA9-0CFB-EC8E-D393-D8CC69AE855D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10" y="3965860"/>
            <a:ext cx="308934" cy="308934"/>
          </a:xfrm>
          <a:prstGeom prst="rect">
            <a:avLst/>
          </a:prstGeom>
        </p:spPr>
      </p:pic>
      <p:pic>
        <p:nvPicPr>
          <p:cNvPr id="47" name="Imagen 46" descr="Un dibujo de una persona&#10;&#10;AI-generated content may be incorrect.">
            <a:extLst>
              <a:ext uri="{FF2B5EF4-FFF2-40B4-BE49-F238E27FC236}">
                <a16:creationId xmlns:a16="http://schemas.microsoft.com/office/drawing/2014/main" id="{DA9E4EB3-8AA7-235A-9613-34FB972DE536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49" y="3924980"/>
            <a:ext cx="375135" cy="375135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DDAE116F-708D-8CF8-83EC-5ADE18410263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87" y="3946397"/>
            <a:ext cx="397201" cy="308934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60886BDC-9539-0040-2B15-6AAAFCC5EEE7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493" y="3965860"/>
            <a:ext cx="301579" cy="308935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D5DBC216-D32A-9066-5219-0CE00DD9DFAF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57" y="3980294"/>
            <a:ext cx="301579" cy="30157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05B9C42-3514-ADA1-ED23-53D7FBF05972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07" y="3951150"/>
            <a:ext cx="323645" cy="338356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176C772-ABC2-899E-C567-9578A2B99D13}"/>
              </a:ext>
            </a:extLst>
          </p:cNvPr>
          <p:cNvPicPr>
            <a:picLocks noChangeAspect="1"/>
          </p:cNvPicPr>
          <p:nvPr/>
        </p:nvPicPr>
        <p:blipFill>
          <a:blip r:embed="rId2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30" y="3296834"/>
            <a:ext cx="308934" cy="375134"/>
          </a:xfrm>
          <a:prstGeom prst="rect">
            <a:avLst/>
          </a:prstGeom>
        </p:spPr>
      </p:pic>
      <p:pic>
        <p:nvPicPr>
          <p:cNvPr id="59" name="Imagen 58" descr="Imagen que contiene objeto, reloj, dibujo, luz&#10;&#10;AI-generated content may be incorrect.">
            <a:extLst>
              <a:ext uri="{FF2B5EF4-FFF2-40B4-BE49-F238E27FC236}">
                <a16:creationId xmlns:a16="http://schemas.microsoft.com/office/drawing/2014/main" id="{F998FABF-AE39-9CC5-2C90-D98CAC8DFF83}"/>
              </a:ext>
            </a:extLst>
          </p:cNvPr>
          <p:cNvPicPr>
            <a:picLocks noChangeAspect="1"/>
          </p:cNvPicPr>
          <p:nvPr/>
        </p:nvPicPr>
        <p:blipFill>
          <a:blip r:embed="rId2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26" y="3323444"/>
            <a:ext cx="375135" cy="367779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B096B757-D240-D3D1-23A5-DBA490785504}"/>
              </a:ext>
            </a:extLst>
          </p:cNvPr>
          <p:cNvPicPr>
            <a:picLocks noChangeAspect="1"/>
          </p:cNvPicPr>
          <p:nvPr/>
        </p:nvPicPr>
        <p:blipFill>
          <a:blip r:embed="rId3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37" y="3318901"/>
            <a:ext cx="220667" cy="331000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BDC826BC-476D-78F5-9199-57AC2F01B9B2}"/>
              </a:ext>
            </a:extLst>
          </p:cNvPr>
          <p:cNvPicPr>
            <a:picLocks noChangeAspect="1"/>
          </p:cNvPicPr>
          <p:nvPr/>
        </p:nvPicPr>
        <p:blipFill>
          <a:blip r:embed="rId3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39" y="3366901"/>
            <a:ext cx="294223" cy="308934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FA4953A6-C0DE-9983-C14B-7B25EAFFD024}"/>
              </a:ext>
            </a:extLst>
          </p:cNvPr>
          <p:cNvPicPr>
            <a:picLocks noChangeAspect="1"/>
          </p:cNvPicPr>
          <p:nvPr/>
        </p:nvPicPr>
        <p:blipFill>
          <a:blip r:embed="rId3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30" y="3368449"/>
            <a:ext cx="353068" cy="308935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116662F2-0777-AB88-9770-77CA46B22E51}"/>
              </a:ext>
            </a:extLst>
          </p:cNvPr>
          <p:cNvPicPr>
            <a:picLocks noChangeAspect="1"/>
          </p:cNvPicPr>
          <p:nvPr/>
        </p:nvPicPr>
        <p:blipFill>
          <a:blip r:embed="rId3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13" y="3415046"/>
            <a:ext cx="353068" cy="242735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10FCA3A0-7774-1B98-B2FD-4328748F0D7E}"/>
              </a:ext>
            </a:extLst>
          </p:cNvPr>
          <p:cNvPicPr>
            <a:picLocks noChangeAspect="1"/>
          </p:cNvPicPr>
          <p:nvPr/>
        </p:nvPicPr>
        <p:blipFill>
          <a:blip r:embed="rId3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4" y="3392980"/>
            <a:ext cx="353068" cy="286868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F40223EB-E140-2D45-66FF-792206A5EA79}"/>
              </a:ext>
            </a:extLst>
          </p:cNvPr>
          <p:cNvPicPr>
            <a:picLocks noChangeAspect="1"/>
          </p:cNvPicPr>
          <p:nvPr/>
        </p:nvPicPr>
        <p:blipFill>
          <a:blip r:embed="rId3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71" y="2684585"/>
            <a:ext cx="404556" cy="331000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B904F450-EA2F-41BA-9F8D-74E4107B9391}"/>
              </a:ext>
            </a:extLst>
          </p:cNvPr>
          <p:cNvPicPr>
            <a:picLocks noChangeAspect="1"/>
          </p:cNvPicPr>
          <p:nvPr/>
        </p:nvPicPr>
        <p:blipFill>
          <a:blip r:embed="rId3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03" y="2658704"/>
            <a:ext cx="264801" cy="331001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950A8A61-F1AC-911A-EC41-8AD14CA41101}"/>
              </a:ext>
            </a:extLst>
          </p:cNvPr>
          <p:cNvPicPr>
            <a:picLocks noChangeAspect="1"/>
          </p:cNvPicPr>
          <p:nvPr/>
        </p:nvPicPr>
        <p:blipFill>
          <a:blip r:embed="rId3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22" y="2677423"/>
            <a:ext cx="345712" cy="353068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E58EC98-088C-BA66-B256-98310A20C574}"/>
              </a:ext>
            </a:extLst>
          </p:cNvPr>
          <p:cNvPicPr>
            <a:picLocks noChangeAspect="1"/>
          </p:cNvPicPr>
          <p:nvPr/>
        </p:nvPicPr>
        <p:blipFill>
          <a:blip r:embed="rId3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94" y="2677423"/>
            <a:ext cx="308934" cy="367778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91C04B5E-7DB6-6DC2-18D7-1C5E9F2159B0}"/>
              </a:ext>
            </a:extLst>
          </p:cNvPr>
          <p:cNvPicPr>
            <a:picLocks noChangeAspect="1"/>
          </p:cNvPicPr>
          <p:nvPr/>
        </p:nvPicPr>
        <p:blipFill>
          <a:blip r:embed="rId3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84" y="2677423"/>
            <a:ext cx="308934" cy="367778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2C8EDE85-2CA7-1FB9-988A-9944B4B8AB82}"/>
              </a:ext>
            </a:extLst>
          </p:cNvPr>
          <p:cNvPicPr>
            <a:picLocks noChangeAspect="1"/>
          </p:cNvPicPr>
          <p:nvPr/>
        </p:nvPicPr>
        <p:blipFill>
          <a:blip r:embed="rId4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248" y="2697359"/>
            <a:ext cx="353068" cy="345712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C4E3CD0A-0945-FBCF-43D1-9EFCE99D6EBC}"/>
              </a:ext>
            </a:extLst>
          </p:cNvPr>
          <p:cNvPicPr>
            <a:picLocks noChangeAspect="1"/>
          </p:cNvPicPr>
          <p:nvPr/>
        </p:nvPicPr>
        <p:blipFill>
          <a:blip r:embed="rId4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9" y="2697359"/>
            <a:ext cx="345712" cy="345712"/>
          </a:xfrm>
          <a:prstGeom prst="rect">
            <a:avLst/>
          </a:prstGeom>
        </p:spPr>
      </p:pic>
      <p:pic>
        <p:nvPicPr>
          <p:cNvPr id="86" name="Imagen 85" descr="Icono&#10;&#10;AI-generated content may be incorrect.">
            <a:extLst>
              <a:ext uri="{FF2B5EF4-FFF2-40B4-BE49-F238E27FC236}">
                <a16:creationId xmlns:a16="http://schemas.microsoft.com/office/drawing/2014/main" id="{C1CD12E9-D99F-6708-6CC3-4D61B868DD35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34" y="2697359"/>
            <a:ext cx="419268" cy="367779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5F51E556-1E40-2102-6C2F-C8C4414C268C}"/>
              </a:ext>
            </a:extLst>
          </p:cNvPr>
          <p:cNvPicPr>
            <a:picLocks noChangeAspect="1"/>
          </p:cNvPicPr>
          <p:nvPr/>
        </p:nvPicPr>
        <p:blipFill>
          <a:blip r:embed="rId4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96" y="2042088"/>
            <a:ext cx="353068" cy="353068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6D356EB4-86BD-59C7-0A0A-F77708400637}"/>
              </a:ext>
            </a:extLst>
          </p:cNvPr>
          <p:cNvPicPr>
            <a:picLocks noChangeAspect="1"/>
          </p:cNvPicPr>
          <p:nvPr/>
        </p:nvPicPr>
        <p:blipFill>
          <a:blip r:embed="rId4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15" y="2020021"/>
            <a:ext cx="250089" cy="389845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4C0018F7-1E3A-664E-3285-478918152624}"/>
              </a:ext>
            </a:extLst>
          </p:cNvPr>
          <p:cNvPicPr>
            <a:picLocks noChangeAspect="1"/>
          </p:cNvPicPr>
          <p:nvPr/>
        </p:nvPicPr>
        <p:blipFill>
          <a:blip r:embed="rId4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33" y="2008987"/>
            <a:ext cx="382490" cy="345712"/>
          </a:xfrm>
          <a:prstGeom prst="rect">
            <a:avLst/>
          </a:prstGeom>
        </p:spPr>
      </p:pic>
      <p:pic>
        <p:nvPicPr>
          <p:cNvPr id="94" name="Imagen 93" descr="Icono&#10;&#10;AI-generated content may be incorrect.">
            <a:extLst>
              <a:ext uri="{FF2B5EF4-FFF2-40B4-BE49-F238E27FC236}">
                <a16:creationId xmlns:a16="http://schemas.microsoft.com/office/drawing/2014/main" id="{60108213-0DAC-8C39-2938-3DA4826A45F1}"/>
              </a:ext>
            </a:extLst>
          </p:cNvPr>
          <p:cNvPicPr>
            <a:picLocks noChangeAspect="1"/>
          </p:cNvPicPr>
          <p:nvPr/>
        </p:nvPicPr>
        <p:blipFill>
          <a:blip r:embed="rId4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06" y="2020021"/>
            <a:ext cx="375135" cy="375135"/>
          </a:xfrm>
          <a:prstGeom prst="rect">
            <a:avLst/>
          </a:prstGeom>
        </p:spPr>
      </p:pic>
      <p:pic>
        <p:nvPicPr>
          <p:cNvPr id="96" name="Imagen 95" descr="Icono&#10;&#10;AI-generated content may be incorrect.">
            <a:extLst>
              <a:ext uri="{FF2B5EF4-FFF2-40B4-BE49-F238E27FC236}">
                <a16:creationId xmlns:a16="http://schemas.microsoft.com/office/drawing/2014/main" id="{0A629544-7D22-925C-2285-CA87AB0A44CC}"/>
              </a:ext>
            </a:extLst>
          </p:cNvPr>
          <p:cNvPicPr>
            <a:picLocks noChangeAspect="1"/>
          </p:cNvPicPr>
          <p:nvPr/>
        </p:nvPicPr>
        <p:blipFill>
          <a:blip r:embed="rId4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37" y="2008987"/>
            <a:ext cx="375135" cy="367779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D1CE571B-83C6-6F30-0B39-5EA02A925521}"/>
              </a:ext>
            </a:extLst>
          </p:cNvPr>
          <p:cNvPicPr>
            <a:picLocks noChangeAspect="1"/>
          </p:cNvPicPr>
          <p:nvPr/>
        </p:nvPicPr>
        <p:blipFill>
          <a:blip r:embed="rId4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937" y="2022368"/>
            <a:ext cx="272156" cy="345712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3030E838-0823-5FAD-93E2-446B78A562C4}"/>
              </a:ext>
            </a:extLst>
          </p:cNvPr>
          <p:cNvPicPr>
            <a:picLocks noChangeAspect="1"/>
          </p:cNvPicPr>
          <p:nvPr/>
        </p:nvPicPr>
        <p:blipFill>
          <a:blip r:embed="rId4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9" y="2020021"/>
            <a:ext cx="463401" cy="345712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29C58EBF-CA4D-81AD-566B-A8D6C92BDB89}"/>
              </a:ext>
            </a:extLst>
          </p:cNvPr>
          <p:cNvPicPr>
            <a:picLocks noChangeAspect="1"/>
          </p:cNvPicPr>
          <p:nvPr/>
        </p:nvPicPr>
        <p:blipFill>
          <a:blip r:embed="rId5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34" y="2026301"/>
            <a:ext cx="419268" cy="345712"/>
          </a:xfrm>
          <a:prstGeom prst="rect">
            <a:avLst/>
          </a:prstGeom>
        </p:spPr>
      </p:pic>
      <p:pic>
        <p:nvPicPr>
          <p:cNvPr id="104" name="Imagen 103">
            <a:extLst>
              <a:ext uri="{FF2B5EF4-FFF2-40B4-BE49-F238E27FC236}">
                <a16:creationId xmlns:a16="http://schemas.microsoft.com/office/drawing/2014/main" id="{D469E2CF-7E6C-72EF-4B3E-3FF1958250A6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06" y="2774340"/>
            <a:ext cx="845967" cy="17417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E7723D99-A6C3-E6A0-B906-5142C1896C94}"/>
              </a:ext>
            </a:extLst>
          </p:cNvPr>
          <p:cNvGrpSpPr/>
          <p:nvPr/>
        </p:nvGrpSpPr>
        <p:grpSpPr>
          <a:xfrm>
            <a:off x="8188556" y="2042088"/>
            <a:ext cx="2185358" cy="405442"/>
            <a:chOff x="9532189" y="5886083"/>
            <a:chExt cx="2185358" cy="405442"/>
          </a:xfrm>
        </p:grpSpPr>
        <p:sp>
          <p:nvSpPr>
            <p:cNvPr id="3" name="Rectángulo: esquinas redondeadas 9">
              <a:extLst>
                <a:ext uri="{FF2B5EF4-FFF2-40B4-BE49-F238E27FC236}">
                  <a16:creationId xmlns:a16="http://schemas.microsoft.com/office/drawing/2014/main" id="{B451C3AA-B8AB-86BD-A7B6-65699F9BE01A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rgbClr val="009CE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5CCB9A31-F749-7AED-1AF7-D43271160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89F12780-A214-A8A9-C6D5-E1869A6FC170}"/>
              </a:ext>
            </a:extLst>
          </p:cNvPr>
          <p:cNvGrpSpPr/>
          <p:nvPr/>
        </p:nvGrpSpPr>
        <p:grpSpPr>
          <a:xfrm>
            <a:off x="8213190" y="2731504"/>
            <a:ext cx="2185358" cy="405442"/>
            <a:chOff x="9532189" y="5886083"/>
            <a:chExt cx="2185358" cy="40544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67D3243-769D-C4F5-21D0-BE9AA9DC0AF1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16AADEAD-F16A-45FA-D902-D366EDA2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2">
              <a:extLst>
                <a:ext uri="{96DAC541-7B7A-43D3-8B79-37D633B846F1}">
                  <asvg:svgBlip xmlns:asvg="http://schemas.microsoft.com/office/drawing/2016/SVG/main" r:embed="rId53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3407509-CFC3-E6C1-086C-CD66158DF6C7}"/>
              </a:ext>
            </a:extLst>
          </p:cNvPr>
          <p:cNvGrpSpPr/>
          <p:nvPr/>
        </p:nvGrpSpPr>
        <p:grpSpPr>
          <a:xfrm>
            <a:off x="8172109" y="3420920"/>
            <a:ext cx="2185358" cy="405442"/>
            <a:chOff x="9532189" y="5886083"/>
            <a:chExt cx="2185358" cy="405442"/>
          </a:xfrm>
          <a:effectLst/>
        </p:grpSpPr>
        <p:sp>
          <p:nvSpPr>
            <p:cNvPr id="28" name="Rectángulo: esquinas redondeadas 9">
              <a:extLst>
                <a:ext uri="{FF2B5EF4-FFF2-40B4-BE49-F238E27FC236}">
                  <a16:creationId xmlns:a16="http://schemas.microsoft.com/office/drawing/2014/main" id="{D4899837-7304-DD44-AFA8-214BBC19DE73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>
              <a:solidFill>
                <a:srgbClr val="00BEFF"/>
              </a:solidFill>
            </a:ln>
            <a:effectLst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DFAF7B2E-F2FA-3A75-91D0-E1090E60D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4">
              <a:extLst>
                <a:ext uri="{96DAC541-7B7A-43D3-8B79-37D633B846F1}">
                  <asvg:svgBlip xmlns:asvg="http://schemas.microsoft.com/office/drawing/2016/SVG/main" r:embed="rId5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pic>
        <p:nvPicPr>
          <p:cNvPr id="5" name="Picture 2" descr="Dibujo en blanco y negro&#10;&#10;El contenido generado por IA puede ser incorrecto.">
            <a:extLst>
              <a:ext uri="{FF2B5EF4-FFF2-40B4-BE49-F238E27FC236}">
                <a16:creationId xmlns:a16="http://schemas.microsoft.com/office/drawing/2014/main" id="{4EFB8BFC-BCB7-AFF1-3F55-4CBA8C094E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41" y="749917"/>
            <a:ext cx="1705594" cy="2427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8B8F9E6D-FE7F-0574-D609-F249515ECCE1}"/>
              </a:ext>
            </a:extLst>
          </p:cNvPr>
          <p:cNvGrpSpPr/>
          <p:nvPr/>
        </p:nvGrpSpPr>
        <p:grpSpPr>
          <a:xfrm>
            <a:off x="8172109" y="4110336"/>
            <a:ext cx="2185358" cy="405442"/>
            <a:chOff x="8172109" y="4060595"/>
            <a:chExt cx="2185358" cy="405442"/>
          </a:xfrm>
        </p:grpSpPr>
        <p:sp>
          <p:nvSpPr>
            <p:cNvPr id="4" name="Rectángulo: esquinas redondeadas 9">
              <a:extLst>
                <a:ext uri="{FF2B5EF4-FFF2-40B4-BE49-F238E27FC236}">
                  <a16:creationId xmlns:a16="http://schemas.microsoft.com/office/drawing/2014/main" id="{0DC271B8-1643-1AB6-1825-25E5713550BC}"/>
                </a:ext>
              </a:extLst>
            </p:cNvPr>
            <p:cNvSpPr/>
            <p:nvPr/>
          </p:nvSpPr>
          <p:spPr>
            <a:xfrm>
              <a:off x="8172109" y="4060595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8" name="Picture 2" descr="Dibujo en blanco y negro&#10;&#10;El contenido generado por IA puede ser incorrecto.">
              <a:extLst>
                <a:ext uri="{FF2B5EF4-FFF2-40B4-BE49-F238E27FC236}">
                  <a16:creationId xmlns:a16="http://schemas.microsoft.com/office/drawing/2014/main" id="{D25EE2B5-2DA7-4D03-4EC9-568E72E5987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2623" y="4156270"/>
              <a:ext cx="1504330" cy="2140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EE7D0007-BCBE-F67C-4058-4F343553EABC}"/>
              </a:ext>
            </a:extLst>
          </p:cNvPr>
          <p:cNvGrpSpPr/>
          <p:nvPr/>
        </p:nvGrpSpPr>
        <p:grpSpPr>
          <a:xfrm>
            <a:off x="8172109" y="4799751"/>
            <a:ext cx="2185358" cy="405442"/>
            <a:chOff x="8172109" y="4799751"/>
            <a:chExt cx="2185358" cy="405442"/>
          </a:xfrm>
        </p:grpSpPr>
        <p:sp>
          <p:nvSpPr>
            <p:cNvPr id="14" name="Rectángulo: esquinas redondeadas 9">
              <a:extLst>
                <a:ext uri="{FF2B5EF4-FFF2-40B4-BE49-F238E27FC236}">
                  <a16:creationId xmlns:a16="http://schemas.microsoft.com/office/drawing/2014/main" id="{A99F9784-FA57-6FCC-01A6-67420EDF6BB1}"/>
                </a:ext>
              </a:extLst>
            </p:cNvPr>
            <p:cNvSpPr/>
            <p:nvPr/>
          </p:nvSpPr>
          <p:spPr>
            <a:xfrm>
              <a:off x="8172109" y="4799751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  <a:effectLst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DA67EE56-710C-6B9C-7384-CBE6C1D97CCE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/>
            <a:stretch>
              <a:fillRect/>
            </a:stretch>
          </p:blipFill>
          <p:spPr>
            <a:xfrm>
              <a:off x="8512559" y="4925812"/>
              <a:ext cx="1504458" cy="153320"/>
            </a:xfrm>
            <a:prstGeom prst="rect">
              <a:avLst/>
            </a:prstGeom>
          </p:spPr>
        </p:pic>
      </p:grpSp>
      <p:sp>
        <p:nvSpPr>
          <p:cNvPr id="16" name="CuadroTexto 15">
            <a:extLst>
              <a:ext uri="{FF2B5EF4-FFF2-40B4-BE49-F238E27FC236}">
                <a16:creationId xmlns:a16="http://schemas.microsoft.com/office/drawing/2014/main" id="{D2C0F23A-2176-81F8-223F-0AABD0CD5391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22" name="Conector recto de flecha 21">
            <a:extLst>
              <a:ext uri="{FF2B5EF4-FFF2-40B4-BE49-F238E27FC236}">
                <a16:creationId xmlns:a16="http://schemas.microsoft.com/office/drawing/2014/main" id="{EC7B1FDC-9A98-3DA8-8381-134BA4536D67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804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rgbClr val="FF0100"/>
            </a:gs>
            <a:gs pos="7000">
              <a:schemeClr val="tx1"/>
            </a:gs>
            <a:gs pos="75000">
              <a:srgbClr val="009CE3"/>
            </a:gs>
            <a:gs pos="34000">
              <a:srgbClr val="00BEFF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9">
            <a:extLst>
              <a:ext uri="{FF2B5EF4-FFF2-40B4-BE49-F238E27FC236}">
                <a16:creationId xmlns:a16="http://schemas.microsoft.com/office/drawing/2014/main" id="{B56B090F-2B3A-0DE8-CE0A-3E4EABEB281C}"/>
              </a:ext>
            </a:extLst>
          </p:cNvPr>
          <p:cNvSpPr/>
          <p:nvPr/>
        </p:nvSpPr>
        <p:spPr>
          <a:xfrm>
            <a:off x="417771" y="543033"/>
            <a:ext cx="3411510" cy="455807"/>
          </a:xfrm>
          <a:prstGeom prst="roundRect">
            <a:avLst>
              <a:gd name="adj" fmla="val 345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sp>
        <p:nvSpPr>
          <p:cNvPr id="7" name="Forma libre 6">
            <a:extLst>
              <a:ext uri="{FF2B5EF4-FFF2-40B4-BE49-F238E27FC236}">
                <a16:creationId xmlns:a16="http://schemas.microsoft.com/office/drawing/2014/main" id="{D4060217-06A6-35AF-944B-2DF41C319DF9}"/>
              </a:ext>
            </a:extLst>
          </p:cNvPr>
          <p:cNvSpPr/>
          <p:nvPr/>
        </p:nvSpPr>
        <p:spPr>
          <a:xfrm>
            <a:off x="393386" y="530152"/>
            <a:ext cx="11356460" cy="5771934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446" cap="flat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4" name="Forma libre 13">
            <a:extLst>
              <a:ext uri="{FF2B5EF4-FFF2-40B4-BE49-F238E27FC236}">
                <a16:creationId xmlns:a16="http://schemas.microsoft.com/office/drawing/2014/main" id="{B609900D-8DB4-680D-C741-69149B1496E7}"/>
              </a:ext>
            </a:extLst>
          </p:cNvPr>
          <p:cNvSpPr/>
          <p:nvPr/>
        </p:nvSpPr>
        <p:spPr>
          <a:xfrm>
            <a:off x="393386" y="530152"/>
            <a:ext cx="11356459" cy="5771934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gradFill flip="none" rotWithShape="1">
            <a:gsLst>
              <a:gs pos="82000">
                <a:schemeClr val="tx1">
                  <a:alpha val="85000"/>
                </a:schemeClr>
              </a:gs>
              <a:gs pos="49000">
                <a:srgbClr val="004E72">
                  <a:alpha val="84000"/>
                </a:srgbClr>
              </a:gs>
              <a:gs pos="0">
                <a:srgbClr val="FF0100">
                  <a:alpha val="92000"/>
                </a:srgbClr>
              </a:gs>
            </a:gsLst>
            <a:lin ang="2700000" scaled="1"/>
            <a:tileRect/>
          </a:gradFill>
          <a:ln w="4446" cap="flat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4C69173F-F51F-6B26-631A-DD41E9135759}"/>
              </a:ext>
            </a:extLst>
          </p:cNvPr>
          <p:cNvGrpSpPr/>
          <p:nvPr/>
        </p:nvGrpSpPr>
        <p:grpSpPr>
          <a:xfrm>
            <a:off x="9577645" y="5919984"/>
            <a:ext cx="1768194" cy="328047"/>
            <a:chOff x="9532189" y="5886083"/>
            <a:chExt cx="2185358" cy="405442"/>
          </a:xfrm>
        </p:grpSpPr>
        <p:sp>
          <p:nvSpPr>
            <p:cNvPr id="5" name="Rectángulo: esquinas redondeadas 9">
              <a:extLst>
                <a:ext uri="{FF2B5EF4-FFF2-40B4-BE49-F238E27FC236}">
                  <a16:creationId xmlns:a16="http://schemas.microsoft.com/office/drawing/2014/main" id="{E77213E1-6237-77BE-9566-66F11F0F5409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C42839DF-18FA-B509-BA89-2F661AE62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DBBFEBC-F583-57C4-9B55-2D1C06BC66F0}"/>
              </a:ext>
            </a:extLst>
          </p:cNvPr>
          <p:cNvSpPr txBox="1"/>
          <p:nvPr/>
        </p:nvSpPr>
        <p:spPr>
          <a:xfrm>
            <a:off x="1631691" y="2506841"/>
            <a:ext cx="5339603" cy="1692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6600"/>
              </a:lnSpc>
            </a:pP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Título de </a:t>
            </a:r>
          </a:p>
          <a:p>
            <a:pPr>
              <a:lnSpc>
                <a:spcPts val="6600"/>
              </a:lnSpc>
            </a:pP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la presentación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BCA519D-168D-4C11-0BB2-7683FF5E39B0}"/>
              </a:ext>
            </a:extLst>
          </p:cNvPr>
          <p:cNvSpPr txBox="1"/>
          <p:nvPr/>
        </p:nvSpPr>
        <p:spPr>
          <a:xfrm>
            <a:off x="1631691" y="4445833"/>
            <a:ext cx="32268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000">
                <a:solidFill>
                  <a:schemeClr val="bg1"/>
                </a:solidFill>
                <a:latin typeface="Pulso Light" pitchFamily="2" charset="0"/>
              </a:rPr>
              <a:t>Subtítulo de la presentación</a:t>
            </a:r>
          </a:p>
        </p:txBody>
      </p:sp>
      <p:pic>
        <p:nvPicPr>
          <p:cNvPr id="1026" name="Picture 2" descr="Dibujo en blanco y negro&#10;&#10;El contenido generado por IA puede ser incorrecto.">
            <a:extLst>
              <a:ext uri="{FF2B5EF4-FFF2-40B4-BE49-F238E27FC236}">
                <a16:creationId xmlns:a16="http://schemas.microsoft.com/office/drawing/2014/main" id="{60B88401-6294-7017-986B-2F5A8AE7E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853" y="629804"/>
            <a:ext cx="1983346" cy="2822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030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1D0217-6C74-8FC1-6470-AB64806BBA5E}"/>
              </a:ext>
            </a:extLst>
          </p:cNvPr>
          <p:cNvSpPr txBox="1"/>
          <p:nvPr/>
        </p:nvSpPr>
        <p:spPr>
          <a:xfrm>
            <a:off x="992038" y="2359535"/>
            <a:ext cx="4807406" cy="15645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6080"/>
              </a:lnSpc>
            </a:pPr>
            <a:r>
              <a:rPr lang="es-AR" sz="5400" dirty="0">
                <a:latin typeface="Pulso" pitchFamily="2" charset="0"/>
              </a:rPr>
              <a:t>Título de </a:t>
            </a:r>
          </a:p>
          <a:p>
            <a:pPr>
              <a:lnSpc>
                <a:spcPts val="6080"/>
              </a:lnSpc>
            </a:pPr>
            <a:r>
              <a:rPr lang="es-AR" sz="5400" dirty="0">
                <a:latin typeface="Pulso" pitchFamily="2" charset="0"/>
              </a:rPr>
              <a:t>la presentación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14A8BD-D48E-1200-C58D-3666E5885A30}"/>
              </a:ext>
            </a:extLst>
          </p:cNvPr>
          <p:cNvSpPr txBox="1"/>
          <p:nvPr/>
        </p:nvSpPr>
        <p:spPr>
          <a:xfrm>
            <a:off x="992038" y="4243173"/>
            <a:ext cx="32268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000" dirty="0">
                <a:solidFill>
                  <a:srgbClr val="FF0100"/>
                </a:solidFill>
                <a:latin typeface="Pulso Light" pitchFamily="2" charset="0"/>
              </a:rPr>
              <a:t>Subtítulo de la presentación</a:t>
            </a:r>
          </a:p>
        </p:txBody>
      </p:sp>
      <p:sp>
        <p:nvSpPr>
          <p:cNvPr id="16" name="Rectángulo: esquinas redondeadas 11">
            <a:extLst>
              <a:ext uri="{FF2B5EF4-FFF2-40B4-BE49-F238E27FC236}">
                <a16:creationId xmlns:a16="http://schemas.microsoft.com/office/drawing/2014/main" id="{22202F9E-2FA3-1D66-2893-E0CC06FE61F4}"/>
              </a:ext>
            </a:extLst>
          </p:cNvPr>
          <p:cNvSpPr/>
          <p:nvPr/>
        </p:nvSpPr>
        <p:spPr>
          <a:xfrm>
            <a:off x="982510" y="5652322"/>
            <a:ext cx="1594353" cy="35070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1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EEC2906-0771-EFD1-9B49-160DBF92B932}"/>
              </a:ext>
            </a:extLst>
          </p:cNvPr>
          <p:cNvSpPr txBox="1"/>
          <p:nvPr/>
        </p:nvSpPr>
        <p:spPr>
          <a:xfrm>
            <a:off x="1034918" y="5696346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latin typeface="Pulso Light" pitchFamily="2" charset="0"/>
              </a:rPr>
              <a:t>#</a:t>
            </a:r>
            <a:r>
              <a:rPr lang="es-AR" sz="1050" err="1">
                <a:latin typeface="Pulso Light" pitchFamily="2" charset="0"/>
              </a:rPr>
              <a:t>PersonalEvoluciona</a:t>
            </a:r>
            <a:endParaRPr lang="es-AR" sz="1050">
              <a:latin typeface="Pulso Light" pitchFamily="2" charset="0"/>
            </a:endParaRPr>
          </a:p>
        </p:txBody>
      </p:sp>
      <p:sp>
        <p:nvSpPr>
          <p:cNvPr id="18" name="Rectángulo: esquinas redondeadas 13">
            <a:extLst>
              <a:ext uri="{FF2B5EF4-FFF2-40B4-BE49-F238E27FC236}">
                <a16:creationId xmlns:a16="http://schemas.microsoft.com/office/drawing/2014/main" id="{6C1A7449-8785-EDAE-C448-077210CAFA02}"/>
              </a:ext>
            </a:extLst>
          </p:cNvPr>
          <p:cNvSpPr/>
          <p:nvPr/>
        </p:nvSpPr>
        <p:spPr>
          <a:xfrm>
            <a:off x="2753683" y="5652322"/>
            <a:ext cx="1465200" cy="350708"/>
          </a:xfrm>
          <a:prstGeom prst="roundRect">
            <a:avLst>
              <a:gd name="adj" fmla="val 50000"/>
            </a:avLst>
          </a:prstGeom>
          <a:noFill/>
          <a:ln>
            <a:solidFill>
              <a:srgbClr val="FF010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D10DE13-4AF9-8115-5D09-B6884F4BD468}"/>
              </a:ext>
            </a:extLst>
          </p:cNvPr>
          <p:cNvSpPr txBox="1"/>
          <p:nvPr/>
        </p:nvSpPr>
        <p:spPr>
          <a:xfrm>
            <a:off x="2798772" y="5696346"/>
            <a:ext cx="1328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latin typeface="Pulso Light" pitchFamily="2" charset="0"/>
              </a:rPr>
              <a:t>#</a:t>
            </a:r>
            <a:r>
              <a:rPr lang="es-AR" sz="1050" err="1">
                <a:latin typeface="Pulso Light" pitchFamily="2" charset="0"/>
              </a:rPr>
              <a:t>SomosPersonal</a:t>
            </a:r>
            <a:endParaRPr lang="es-AR" sz="1050">
              <a:latin typeface="Pulso Light" pitchFamily="2" charset="0"/>
            </a:endParaRP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2F542807-1DC7-FA03-2C52-6FCE7806755E}"/>
              </a:ext>
            </a:extLst>
          </p:cNvPr>
          <p:cNvGrpSpPr/>
          <p:nvPr/>
        </p:nvGrpSpPr>
        <p:grpSpPr>
          <a:xfrm>
            <a:off x="6379659" y="586571"/>
            <a:ext cx="620186" cy="620186"/>
            <a:chOff x="6475934" y="586822"/>
            <a:chExt cx="620186" cy="620186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10E2BB3-30FB-EA7B-5720-0B30F0DF4B51}"/>
                </a:ext>
              </a:extLst>
            </p:cNvPr>
            <p:cNvSpPr/>
            <p:nvPr/>
          </p:nvSpPr>
          <p:spPr>
            <a:xfrm>
              <a:off x="6475934" y="586822"/>
              <a:ext cx="620186" cy="620186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Dibujo en blanco y negro&#10;&#10;AI-generated content may be incorrect.">
              <a:extLst>
                <a:ext uri="{FF2B5EF4-FFF2-40B4-BE49-F238E27FC236}">
                  <a16:creationId xmlns:a16="http://schemas.microsoft.com/office/drawing/2014/main" id="{9C67855F-1CBC-B83A-C2B0-6D79D083D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5300" y="792591"/>
              <a:ext cx="201454" cy="2086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72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C71C5-79DE-3A78-3C9F-AC4AC10EA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Imagen 109" descr="Imagen que contiene Patrón de fondo&#10;&#10;AI-generated content may be incorrect.">
            <a:extLst>
              <a:ext uri="{FF2B5EF4-FFF2-40B4-BE49-F238E27FC236}">
                <a16:creationId xmlns:a16="http://schemas.microsoft.com/office/drawing/2014/main" id="{2EDC02F4-9E9C-8AD8-9F93-BFA94138D32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477" y="581173"/>
            <a:ext cx="11212135" cy="569638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34152D02-327D-B26D-472A-D6A9F7DE02B0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7B0768E-582D-B7F5-2C63-ECD1DDBF9193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2FAF04-E99C-8554-6C89-812FB274EA30}"/>
              </a:ext>
            </a:extLst>
          </p:cNvPr>
          <p:cNvSpPr txBox="1"/>
          <p:nvPr/>
        </p:nvSpPr>
        <p:spPr>
          <a:xfrm>
            <a:off x="1566433" y="1106031"/>
            <a:ext cx="276197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3600">
                <a:latin typeface="Pulso Light" pitchFamily="2" charset="0"/>
              </a:rPr>
              <a:t>Agregar título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8D08415-64A7-ABF0-26F4-641F1E09EE1E}"/>
              </a:ext>
            </a:extLst>
          </p:cNvPr>
          <p:cNvSpPr txBox="1"/>
          <p:nvPr/>
        </p:nvSpPr>
        <p:spPr>
          <a:xfrm>
            <a:off x="1566433" y="1928048"/>
            <a:ext cx="87736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err="1">
                <a:latin typeface="Pulso Light" pitchFamily="2" charset="0"/>
              </a:rPr>
              <a:t>Lorem</a:t>
            </a:r>
            <a:r>
              <a:rPr lang="es-AR" sz="1600">
                <a:latin typeface="Pulso Light" pitchFamily="2" charset="0"/>
              </a:rPr>
              <a:t> </a:t>
            </a:r>
            <a:r>
              <a:rPr lang="es-AR" sz="1600" err="1">
                <a:latin typeface="Pulso Light" pitchFamily="2" charset="0"/>
              </a:rPr>
              <a:t>ipsum</a:t>
            </a:r>
            <a:r>
              <a:rPr lang="es-AR" sz="1600">
                <a:latin typeface="Pulso Light" pitchFamily="2" charset="0"/>
              </a:rPr>
              <a:t> dolor </a:t>
            </a:r>
            <a:r>
              <a:rPr lang="es-AR" sz="1600" err="1">
                <a:latin typeface="Pulso Light" pitchFamily="2" charset="0"/>
              </a:rPr>
              <a:t>sit</a:t>
            </a:r>
            <a:r>
              <a:rPr lang="es-AR" sz="1600">
                <a:latin typeface="Pulso Light" pitchFamily="2" charset="0"/>
              </a:rPr>
              <a:t> </a:t>
            </a:r>
            <a:r>
              <a:rPr lang="es-AR" sz="1600" err="1">
                <a:latin typeface="Pulso Light" pitchFamily="2" charset="0"/>
              </a:rPr>
              <a:t>amet</a:t>
            </a:r>
            <a:r>
              <a:rPr lang="es-AR" sz="1600">
                <a:latin typeface="Pulso Light" pitchFamily="2" charset="0"/>
              </a:rPr>
              <a:t>, </a:t>
            </a:r>
            <a:r>
              <a:rPr lang="es-AR" sz="1600" err="1">
                <a:latin typeface="Pulso Light" pitchFamily="2" charset="0"/>
              </a:rPr>
              <a:t>consectetuer</a:t>
            </a:r>
            <a:r>
              <a:rPr lang="es-AR" sz="1600">
                <a:latin typeface="Pulso Light" pitchFamily="2" charset="0"/>
              </a:rPr>
              <a:t> </a:t>
            </a:r>
            <a:r>
              <a:rPr lang="es-AR" sz="1600" err="1">
                <a:latin typeface="Pulso Light" pitchFamily="2" charset="0"/>
              </a:rPr>
              <a:t>adipiscing</a:t>
            </a:r>
            <a:r>
              <a:rPr lang="es-AR" sz="1600">
                <a:latin typeface="Pulso Light" pitchFamily="2" charset="0"/>
              </a:rPr>
              <a:t> </a:t>
            </a:r>
            <a:r>
              <a:rPr lang="es-AR" sz="1600" err="1">
                <a:latin typeface="Pulso Light" pitchFamily="2" charset="0"/>
              </a:rPr>
              <a:t>elit</a:t>
            </a:r>
            <a:r>
              <a:rPr lang="es-AR" sz="1600">
                <a:latin typeface="Pulso Light" pitchFamily="2" charset="0"/>
              </a:rPr>
              <a:t>, sed </a:t>
            </a:r>
            <a:r>
              <a:rPr lang="es-AR" sz="1600" err="1">
                <a:latin typeface="Pulso Light" pitchFamily="2" charset="0"/>
              </a:rPr>
              <a:t>diam</a:t>
            </a:r>
            <a:r>
              <a:rPr lang="es-AR" sz="1600">
                <a:latin typeface="Pulso Light" pitchFamily="2" charset="0"/>
              </a:rPr>
              <a:t> </a:t>
            </a:r>
            <a:r>
              <a:rPr lang="es-AR" sz="1600" err="1">
                <a:latin typeface="Pulso Light" pitchFamily="2" charset="0"/>
              </a:rPr>
              <a:t>nonummy</a:t>
            </a:r>
            <a:r>
              <a:rPr lang="es-AR" sz="1600">
                <a:latin typeface="Pulso Light" pitchFamily="2" charset="0"/>
              </a:rPr>
              <a:t> </a:t>
            </a:r>
            <a:r>
              <a:rPr lang="es-AR" sz="1600" err="1">
                <a:latin typeface="Pulso Light" pitchFamily="2" charset="0"/>
              </a:rPr>
              <a:t>nibh</a:t>
            </a:r>
            <a:r>
              <a:rPr lang="es-AR" sz="1600">
                <a:latin typeface="Pulso Light" pitchFamily="2" charset="0"/>
              </a:rPr>
              <a:t> </a:t>
            </a:r>
            <a:r>
              <a:rPr lang="es-AR" sz="1600" err="1">
                <a:latin typeface="Pulso Light" pitchFamily="2" charset="0"/>
              </a:rPr>
              <a:t>euismod</a:t>
            </a:r>
            <a:r>
              <a:rPr lang="es-AR" sz="1600">
                <a:latin typeface="Pulso Light" pitchFamily="2" charset="0"/>
              </a:rPr>
              <a:t> </a:t>
            </a:r>
            <a:r>
              <a:rPr lang="es-AR" sz="1600" err="1">
                <a:latin typeface="Pulso Light" pitchFamily="2" charset="0"/>
              </a:rPr>
              <a:t>tincidunt</a:t>
            </a:r>
            <a:r>
              <a:rPr lang="es-AR" sz="1600">
                <a:latin typeface="Pulso Light" pitchFamily="2" charset="0"/>
              </a:rPr>
              <a:t> ut </a:t>
            </a:r>
            <a:r>
              <a:rPr lang="es-AR" sz="1600" err="1">
                <a:latin typeface="Pulso Light" pitchFamily="2" charset="0"/>
              </a:rPr>
              <a:t>laoreet</a:t>
            </a:r>
            <a:r>
              <a:rPr lang="es-AR" sz="1600">
                <a:latin typeface="Pulso Light" pitchFamily="2" charset="0"/>
              </a:rPr>
              <a:t> </a:t>
            </a:r>
            <a:r>
              <a:rPr lang="es-AR" sz="1600" err="1">
                <a:latin typeface="Pulso Light" pitchFamily="2" charset="0"/>
              </a:rPr>
              <a:t>dolore</a:t>
            </a:r>
            <a:r>
              <a:rPr lang="es-AR" sz="1600">
                <a:latin typeface="Pulso Light" pitchFamily="2" charset="0"/>
              </a:rPr>
              <a:t> magna </a:t>
            </a:r>
            <a:r>
              <a:rPr lang="es-AR" sz="1600" err="1">
                <a:latin typeface="Pulso Light" pitchFamily="2" charset="0"/>
              </a:rPr>
              <a:t>aliquam</a:t>
            </a:r>
            <a:r>
              <a:rPr lang="es-AR" sz="1600">
                <a:latin typeface="Pulso Light" pitchFamily="2" charset="0"/>
              </a:rPr>
              <a:t> era.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44EEDEA-6513-B3F5-86D3-490F93E9B5B1}"/>
              </a:ext>
            </a:extLst>
          </p:cNvPr>
          <p:cNvCxnSpPr>
            <a:cxnSpLocks/>
          </p:cNvCxnSpPr>
          <p:nvPr/>
        </p:nvCxnSpPr>
        <p:spPr>
          <a:xfrm>
            <a:off x="1566433" y="1794038"/>
            <a:ext cx="8915918" cy="0"/>
          </a:xfrm>
          <a:prstGeom prst="line">
            <a:avLst/>
          </a:prstGeom>
          <a:ln>
            <a:solidFill>
              <a:srgbClr val="009CE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372F52A-4E6F-DB67-E9AB-1CB7F10BEFA8}"/>
              </a:ext>
            </a:extLst>
          </p:cNvPr>
          <p:cNvSpPr txBox="1"/>
          <p:nvPr/>
        </p:nvSpPr>
        <p:spPr>
          <a:xfrm>
            <a:off x="1566431" y="5622965"/>
            <a:ext cx="148220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050">
                <a:latin typeface="Pulso Light" pitchFamily="2" charset="0"/>
              </a:rPr>
              <a:t>#</a:t>
            </a:r>
            <a:r>
              <a:rPr lang="es-AR" sz="1050" err="1">
                <a:latin typeface="Pulso Light" pitchFamily="2" charset="0"/>
              </a:rPr>
              <a:t>PersonalEvoluciona</a:t>
            </a:r>
            <a:endParaRPr lang="es-AR" sz="1050">
              <a:latin typeface="Pulso Light" pitchFamily="2" charset="0"/>
            </a:endParaRP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7D360F1-04DA-D3EB-E816-018A510097F6}"/>
              </a:ext>
            </a:extLst>
          </p:cNvPr>
          <p:cNvGrpSpPr/>
          <p:nvPr/>
        </p:nvGrpSpPr>
        <p:grpSpPr>
          <a:xfrm>
            <a:off x="6187280" y="2870227"/>
            <a:ext cx="4114009" cy="525934"/>
            <a:chOff x="1566431" y="2870227"/>
            <a:chExt cx="4114009" cy="525934"/>
          </a:xfrm>
        </p:grpSpPr>
        <p:sp>
          <p:nvSpPr>
            <p:cNvPr id="40" name="Rectángulo redondeado 39">
              <a:extLst>
                <a:ext uri="{FF2B5EF4-FFF2-40B4-BE49-F238E27FC236}">
                  <a16:creationId xmlns:a16="http://schemas.microsoft.com/office/drawing/2014/main" id="{D93F0828-81A6-D307-1895-DF6473AE1F97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009CE3"/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25B1E63F-864A-3FD3-B777-AC5C759545BF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56341C79-81D4-C2F1-6262-2C61C3275A5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178E415F-19E1-C05F-24F7-1AE8E297442E}"/>
              </a:ext>
            </a:extLst>
          </p:cNvPr>
          <p:cNvGrpSpPr/>
          <p:nvPr/>
        </p:nvGrpSpPr>
        <p:grpSpPr>
          <a:xfrm>
            <a:off x="6187280" y="3553122"/>
            <a:ext cx="4114009" cy="525934"/>
            <a:chOff x="1566431" y="2870227"/>
            <a:chExt cx="4114009" cy="525934"/>
          </a:xfrm>
        </p:grpSpPr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482387EE-F6C3-331E-05EB-C05648D6A8BC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009CE3"/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3" name="CuadroTexto 12">
              <a:extLst>
                <a:ext uri="{FF2B5EF4-FFF2-40B4-BE49-F238E27FC236}">
                  <a16:creationId xmlns:a16="http://schemas.microsoft.com/office/drawing/2014/main" id="{74FC5BFD-98BD-198D-5C1A-C34B5697FD1F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2E73D45D-422D-79C7-E503-164F13BF5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17" name="Grupo 16">
            <a:extLst>
              <a:ext uri="{FF2B5EF4-FFF2-40B4-BE49-F238E27FC236}">
                <a16:creationId xmlns:a16="http://schemas.microsoft.com/office/drawing/2014/main" id="{E649BCF1-58A1-E7CC-AB84-9D7009CF3D7D}"/>
              </a:ext>
            </a:extLst>
          </p:cNvPr>
          <p:cNvGrpSpPr/>
          <p:nvPr/>
        </p:nvGrpSpPr>
        <p:grpSpPr>
          <a:xfrm>
            <a:off x="6162022" y="4232444"/>
            <a:ext cx="4114009" cy="525934"/>
            <a:chOff x="1566431" y="2870227"/>
            <a:chExt cx="4114009" cy="525934"/>
          </a:xfrm>
        </p:grpSpPr>
        <p:sp>
          <p:nvSpPr>
            <p:cNvPr id="20" name="Rectángulo redondeado 19">
              <a:extLst>
                <a:ext uri="{FF2B5EF4-FFF2-40B4-BE49-F238E27FC236}">
                  <a16:creationId xmlns:a16="http://schemas.microsoft.com/office/drawing/2014/main" id="{AFE3CDFC-3F7E-083D-80C8-8C2BA4777BB3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009CE3"/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B2C754B7-A6BE-1358-2AA3-86F62920EA24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3C87940C-6456-DE1B-C403-46839A4B05D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FBAF70B-44BA-CD16-DE4F-7187EFB7CD67}"/>
              </a:ext>
            </a:extLst>
          </p:cNvPr>
          <p:cNvGrpSpPr/>
          <p:nvPr/>
        </p:nvGrpSpPr>
        <p:grpSpPr>
          <a:xfrm>
            <a:off x="1838434" y="2870227"/>
            <a:ext cx="4114009" cy="525934"/>
            <a:chOff x="1566431" y="2870227"/>
            <a:chExt cx="4114009" cy="525934"/>
          </a:xfrm>
        </p:grpSpPr>
        <p:sp>
          <p:nvSpPr>
            <p:cNvPr id="24" name="Rectángulo redondeado 23">
              <a:extLst>
                <a:ext uri="{FF2B5EF4-FFF2-40B4-BE49-F238E27FC236}">
                  <a16:creationId xmlns:a16="http://schemas.microsoft.com/office/drawing/2014/main" id="{4D1E1E2F-06FF-57A3-E1E2-3F22C730C9C6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009CE3"/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5" name="CuadroTexto 24">
              <a:extLst>
                <a:ext uri="{FF2B5EF4-FFF2-40B4-BE49-F238E27FC236}">
                  <a16:creationId xmlns:a16="http://schemas.microsoft.com/office/drawing/2014/main" id="{7F076FE0-99FB-A493-25FD-9A59B31E8C53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26" name="Gráfico 25">
              <a:extLst>
                <a:ext uri="{FF2B5EF4-FFF2-40B4-BE49-F238E27FC236}">
                  <a16:creationId xmlns:a16="http://schemas.microsoft.com/office/drawing/2014/main" id="{AF4FFC91-5942-0FF7-B3F2-9831F1D07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8EB122BE-4A64-FCA8-1092-AB38964310E8}"/>
              </a:ext>
            </a:extLst>
          </p:cNvPr>
          <p:cNvGrpSpPr/>
          <p:nvPr/>
        </p:nvGrpSpPr>
        <p:grpSpPr>
          <a:xfrm>
            <a:off x="1838434" y="3553122"/>
            <a:ext cx="4114009" cy="525934"/>
            <a:chOff x="1566431" y="2870227"/>
            <a:chExt cx="4114009" cy="525934"/>
          </a:xfrm>
        </p:grpSpPr>
        <p:sp>
          <p:nvSpPr>
            <p:cNvPr id="28" name="Rectángulo redondeado 27">
              <a:extLst>
                <a:ext uri="{FF2B5EF4-FFF2-40B4-BE49-F238E27FC236}">
                  <a16:creationId xmlns:a16="http://schemas.microsoft.com/office/drawing/2014/main" id="{C9E5FE04-A06A-714B-CC5A-44FE10F168B4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009CE3"/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9" name="CuadroTexto 28">
              <a:extLst>
                <a:ext uri="{FF2B5EF4-FFF2-40B4-BE49-F238E27FC236}">
                  <a16:creationId xmlns:a16="http://schemas.microsoft.com/office/drawing/2014/main" id="{A2FB9B38-BA1E-F7BD-8921-8A04A819E0D4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69CC149F-FB5B-B197-0BCA-20AAC93DBEC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31" name="Grupo 30">
            <a:extLst>
              <a:ext uri="{FF2B5EF4-FFF2-40B4-BE49-F238E27FC236}">
                <a16:creationId xmlns:a16="http://schemas.microsoft.com/office/drawing/2014/main" id="{5DF9C473-8685-45C5-5C22-717B772B2869}"/>
              </a:ext>
            </a:extLst>
          </p:cNvPr>
          <p:cNvGrpSpPr/>
          <p:nvPr/>
        </p:nvGrpSpPr>
        <p:grpSpPr>
          <a:xfrm>
            <a:off x="1813176" y="4232444"/>
            <a:ext cx="4114009" cy="525934"/>
            <a:chOff x="1566431" y="2870227"/>
            <a:chExt cx="4114009" cy="525934"/>
          </a:xfrm>
        </p:grpSpPr>
        <p:sp>
          <p:nvSpPr>
            <p:cNvPr id="32" name="Rectángulo redondeado 31">
              <a:extLst>
                <a:ext uri="{FF2B5EF4-FFF2-40B4-BE49-F238E27FC236}">
                  <a16:creationId xmlns:a16="http://schemas.microsoft.com/office/drawing/2014/main" id="{9DAB72D8-34A6-EAC4-52CD-A54F67A52A83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009CE3"/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B4A762AE-A4DC-1D3D-3FD2-419C74DB4B65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51" name="Gráfico 50">
              <a:extLst>
                <a:ext uri="{FF2B5EF4-FFF2-40B4-BE49-F238E27FC236}">
                  <a16:creationId xmlns:a16="http://schemas.microsoft.com/office/drawing/2014/main" id="{452446A1-EAD7-78CC-9777-B655E8172E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07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44000">
              <a:srgbClr val="C00000"/>
            </a:gs>
            <a:gs pos="17000">
              <a:schemeClr val="tx1"/>
            </a:gs>
            <a:gs pos="0">
              <a:schemeClr val="tx1"/>
            </a:gs>
            <a:gs pos="63000">
              <a:srgbClr val="4D5E88"/>
            </a:gs>
            <a:gs pos="71000">
              <a:srgbClr val="009CE3"/>
            </a:gs>
            <a:gs pos="100000">
              <a:srgbClr val="00BEFF"/>
            </a:gs>
          </a:gsLst>
          <a:lin ang="2700000" scaled="1"/>
          <a:tileRect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89B1839-7AB6-DBC7-FAE7-31137C32E9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5723738-1EB1-48FD-43DF-142921DE6578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BA50C13B-1F7E-6EC8-3F10-4AA3669FC578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9968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1000">
              <a:srgbClr val="009CE3"/>
            </a:gs>
            <a:gs pos="34000">
              <a:srgbClr val="00B0F0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68045555-639C-9EF8-ADE0-4D9188B4C7D3}"/>
              </a:ext>
            </a:extLst>
          </p:cNvPr>
          <p:cNvSpPr txBox="1"/>
          <p:nvPr/>
        </p:nvSpPr>
        <p:spPr>
          <a:xfrm>
            <a:off x="1053096" y="1078139"/>
            <a:ext cx="16911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400">
                <a:solidFill>
                  <a:srgbClr val="FF0100"/>
                </a:solidFill>
                <a:latin typeface="Pulso" pitchFamily="2" charset="0"/>
              </a:rPr>
              <a:t>#</a:t>
            </a:r>
            <a:r>
              <a:rPr lang="es-AR" sz="1400" err="1">
                <a:solidFill>
                  <a:srgbClr val="FF0100"/>
                </a:solidFill>
                <a:latin typeface="Pulso" pitchFamily="2" charset="0"/>
              </a:rPr>
              <a:t>Persona</a:t>
            </a:r>
            <a:r>
              <a:rPr lang="es-AR" sz="1400" err="1">
                <a:latin typeface="Pulso" pitchFamily="2" charset="0"/>
              </a:rPr>
              <a:t>lEvoluciona</a:t>
            </a:r>
            <a:endParaRPr lang="es-AR" sz="1400">
              <a:latin typeface="Pulso" pitchFamily="2" charset="0"/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01DEAF17-DE7A-7822-C792-39933CB2F730}"/>
              </a:ext>
            </a:extLst>
          </p:cNvPr>
          <p:cNvSpPr txBox="1"/>
          <p:nvPr/>
        </p:nvSpPr>
        <p:spPr>
          <a:xfrm>
            <a:off x="1132334" y="1788860"/>
            <a:ext cx="3619581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4800">
                <a:latin typeface="Pulso Light" pitchFamily="2" charset="0"/>
              </a:rPr>
              <a:t>Título de   </a:t>
            </a:r>
          </a:p>
          <a:p>
            <a:r>
              <a:rPr lang="es-AR" sz="4800">
                <a:latin typeface="Pulso Light" pitchFamily="2" charset="0"/>
              </a:rPr>
              <a:t>la diapositiva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8DFFE84-20ED-48D9-A5BC-C5F6DC53DCF9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6" name="Conector recto de flecha 5">
            <a:extLst>
              <a:ext uri="{FF2B5EF4-FFF2-40B4-BE49-F238E27FC236}">
                <a16:creationId xmlns:a16="http://schemas.microsoft.com/office/drawing/2014/main" id="{DB3386B3-B460-21C5-616B-DD8A18BD8F34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" name="Rectángulo: esquinas redondeadas 17">
            <a:extLst>
              <a:ext uri="{FF2B5EF4-FFF2-40B4-BE49-F238E27FC236}">
                <a16:creationId xmlns:a16="http://schemas.microsoft.com/office/drawing/2014/main" id="{049AAE2C-EF40-A9CB-1E6E-DC17B976E0DF}"/>
              </a:ext>
            </a:extLst>
          </p:cNvPr>
          <p:cNvSpPr/>
          <p:nvPr/>
        </p:nvSpPr>
        <p:spPr>
          <a:xfrm>
            <a:off x="5779699" y="1733910"/>
            <a:ext cx="2234242" cy="61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FF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8" name="Rectángulo: esquinas redondeadas 18">
            <a:extLst>
              <a:ext uri="{FF2B5EF4-FFF2-40B4-BE49-F238E27FC236}">
                <a16:creationId xmlns:a16="http://schemas.microsoft.com/office/drawing/2014/main" id="{A4251D36-9278-6751-4408-EEA37619B193}"/>
              </a:ext>
            </a:extLst>
          </p:cNvPr>
          <p:cNvSpPr/>
          <p:nvPr/>
        </p:nvSpPr>
        <p:spPr>
          <a:xfrm>
            <a:off x="9347200" y="1733910"/>
            <a:ext cx="1743495" cy="612475"/>
          </a:xfrm>
          <a:prstGeom prst="roundRect">
            <a:avLst>
              <a:gd name="adj" fmla="val 50000"/>
            </a:avLst>
          </a:prstGeom>
          <a:solidFill>
            <a:srgbClr val="FF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: esquinas redondeadas 19">
            <a:extLst>
              <a:ext uri="{FF2B5EF4-FFF2-40B4-BE49-F238E27FC236}">
                <a16:creationId xmlns:a16="http://schemas.microsoft.com/office/drawing/2014/main" id="{F8794997-0982-7BB5-CA20-D85D3DB5A2DA}"/>
              </a:ext>
            </a:extLst>
          </p:cNvPr>
          <p:cNvSpPr/>
          <p:nvPr/>
        </p:nvSpPr>
        <p:spPr>
          <a:xfrm>
            <a:off x="8108951" y="1721186"/>
            <a:ext cx="1143000" cy="61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FF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0" name="Rectángulo: esquinas redondeadas 20">
            <a:extLst>
              <a:ext uri="{FF2B5EF4-FFF2-40B4-BE49-F238E27FC236}">
                <a16:creationId xmlns:a16="http://schemas.microsoft.com/office/drawing/2014/main" id="{89A5D313-CBB0-6E9D-6D67-55FB0B421FDE}"/>
              </a:ext>
            </a:extLst>
          </p:cNvPr>
          <p:cNvSpPr/>
          <p:nvPr/>
        </p:nvSpPr>
        <p:spPr>
          <a:xfrm>
            <a:off x="7042150" y="2496023"/>
            <a:ext cx="2813050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FF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1" name="Rectángulo: esquinas redondeadas 21">
            <a:extLst>
              <a:ext uri="{FF2B5EF4-FFF2-40B4-BE49-F238E27FC236}">
                <a16:creationId xmlns:a16="http://schemas.microsoft.com/office/drawing/2014/main" id="{4F2D7D5B-1B69-D0D6-EDBF-49355E85A625}"/>
              </a:ext>
            </a:extLst>
          </p:cNvPr>
          <p:cNvSpPr/>
          <p:nvPr/>
        </p:nvSpPr>
        <p:spPr>
          <a:xfrm>
            <a:off x="7042150" y="3127788"/>
            <a:ext cx="2813050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FF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2" name="Rectángulo: esquinas redondeadas 22">
            <a:extLst>
              <a:ext uri="{FF2B5EF4-FFF2-40B4-BE49-F238E27FC236}">
                <a16:creationId xmlns:a16="http://schemas.microsoft.com/office/drawing/2014/main" id="{93EDDF2B-1A18-952F-C12B-A4BFB6B0D213}"/>
              </a:ext>
            </a:extLst>
          </p:cNvPr>
          <p:cNvSpPr/>
          <p:nvPr/>
        </p:nvSpPr>
        <p:spPr>
          <a:xfrm>
            <a:off x="1085850" y="3752683"/>
            <a:ext cx="5886450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3" name="Rectángulo: esquinas redondeadas 23">
            <a:extLst>
              <a:ext uri="{FF2B5EF4-FFF2-40B4-BE49-F238E27FC236}">
                <a16:creationId xmlns:a16="http://schemas.microsoft.com/office/drawing/2014/main" id="{BD62610C-AFE4-2837-0308-D5EBA075DF25}"/>
              </a:ext>
            </a:extLst>
          </p:cNvPr>
          <p:cNvSpPr/>
          <p:nvPr/>
        </p:nvSpPr>
        <p:spPr>
          <a:xfrm>
            <a:off x="8267700" y="3759553"/>
            <a:ext cx="1556708" cy="482127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: esquinas redondeadas 24">
            <a:extLst>
              <a:ext uri="{FF2B5EF4-FFF2-40B4-BE49-F238E27FC236}">
                <a16:creationId xmlns:a16="http://schemas.microsoft.com/office/drawing/2014/main" id="{E71303AC-83A6-AF9F-B343-BF113679C091}"/>
              </a:ext>
            </a:extLst>
          </p:cNvPr>
          <p:cNvSpPr/>
          <p:nvPr/>
        </p:nvSpPr>
        <p:spPr>
          <a:xfrm>
            <a:off x="9959843" y="3747884"/>
            <a:ext cx="1146307" cy="482127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: esquinas redondeadas 25">
            <a:extLst>
              <a:ext uri="{FF2B5EF4-FFF2-40B4-BE49-F238E27FC236}">
                <a16:creationId xmlns:a16="http://schemas.microsoft.com/office/drawing/2014/main" id="{82CE5FF6-2899-F7D2-68D0-19C3FBEEBA00}"/>
              </a:ext>
            </a:extLst>
          </p:cNvPr>
          <p:cNvSpPr/>
          <p:nvPr/>
        </p:nvSpPr>
        <p:spPr>
          <a:xfrm>
            <a:off x="8267700" y="4379649"/>
            <a:ext cx="2813050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D06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6" name="Rectángulo: esquinas redondeadas 26">
            <a:extLst>
              <a:ext uri="{FF2B5EF4-FFF2-40B4-BE49-F238E27FC236}">
                <a16:creationId xmlns:a16="http://schemas.microsoft.com/office/drawing/2014/main" id="{0417E195-2E3A-2B31-8F62-11712AF5528B}"/>
              </a:ext>
            </a:extLst>
          </p:cNvPr>
          <p:cNvSpPr/>
          <p:nvPr/>
        </p:nvSpPr>
        <p:spPr>
          <a:xfrm>
            <a:off x="8244328" y="5019172"/>
            <a:ext cx="1112904" cy="482127"/>
          </a:xfrm>
          <a:prstGeom prst="roundRect">
            <a:avLst>
              <a:gd name="adj" fmla="val 50000"/>
            </a:avLst>
          </a:prstGeom>
          <a:solidFill>
            <a:srgbClr val="FF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Rectángulo: esquinas redondeadas 27">
            <a:extLst>
              <a:ext uri="{FF2B5EF4-FFF2-40B4-BE49-F238E27FC236}">
                <a16:creationId xmlns:a16="http://schemas.microsoft.com/office/drawing/2014/main" id="{D5C0115B-51AF-8735-2B13-7ED948EF16A1}"/>
              </a:ext>
            </a:extLst>
          </p:cNvPr>
          <p:cNvSpPr/>
          <p:nvPr/>
        </p:nvSpPr>
        <p:spPr>
          <a:xfrm>
            <a:off x="4729096" y="4379649"/>
            <a:ext cx="2243204" cy="482127"/>
          </a:xfrm>
          <a:prstGeom prst="roundRect">
            <a:avLst>
              <a:gd name="adj" fmla="val 50000"/>
            </a:avLst>
          </a:prstGeom>
          <a:solidFill>
            <a:srgbClr val="FF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: esquinas redondeadas 28">
            <a:extLst>
              <a:ext uri="{FF2B5EF4-FFF2-40B4-BE49-F238E27FC236}">
                <a16:creationId xmlns:a16="http://schemas.microsoft.com/office/drawing/2014/main" id="{6D7FDD59-0483-5953-A067-42FB4BEC73BE}"/>
              </a:ext>
            </a:extLst>
          </p:cNvPr>
          <p:cNvSpPr/>
          <p:nvPr/>
        </p:nvSpPr>
        <p:spPr>
          <a:xfrm>
            <a:off x="4729095" y="5012965"/>
            <a:ext cx="3473999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FF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9" name="Rectángulo: esquinas redondeadas 29">
            <a:extLst>
              <a:ext uri="{FF2B5EF4-FFF2-40B4-BE49-F238E27FC236}">
                <a16:creationId xmlns:a16="http://schemas.microsoft.com/office/drawing/2014/main" id="{9182E7A0-2581-C093-7D1D-F70597298F1E}"/>
              </a:ext>
            </a:extLst>
          </p:cNvPr>
          <p:cNvSpPr/>
          <p:nvPr/>
        </p:nvSpPr>
        <p:spPr>
          <a:xfrm>
            <a:off x="1053096" y="5012964"/>
            <a:ext cx="2267954" cy="482127"/>
          </a:xfrm>
          <a:prstGeom prst="roundRect">
            <a:avLst>
              <a:gd name="adj" fmla="val 50000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: esquinas redondeadas 30">
            <a:extLst>
              <a:ext uri="{FF2B5EF4-FFF2-40B4-BE49-F238E27FC236}">
                <a16:creationId xmlns:a16="http://schemas.microsoft.com/office/drawing/2014/main" id="{489B2F59-38B4-BAA4-4239-5E66E8A56CCB}"/>
              </a:ext>
            </a:extLst>
          </p:cNvPr>
          <p:cNvSpPr/>
          <p:nvPr/>
        </p:nvSpPr>
        <p:spPr>
          <a:xfrm>
            <a:off x="1053096" y="4392553"/>
            <a:ext cx="2267954" cy="482127"/>
          </a:xfrm>
          <a:prstGeom prst="roundRect">
            <a:avLst>
              <a:gd name="adj" fmla="val 50000"/>
            </a:avLst>
          </a:prstGeom>
          <a:solidFill>
            <a:srgbClr val="FF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Elipse 20">
            <a:extLst>
              <a:ext uri="{FF2B5EF4-FFF2-40B4-BE49-F238E27FC236}">
                <a16:creationId xmlns:a16="http://schemas.microsoft.com/office/drawing/2014/main" id="{4ED9B792-EC0C-12F1-9157-AD59FB9D75FF}"/>
              </a:ext>
            </a:extLst>
          </p:cNvPr>
          <p:cNvSpPr/>
          <p:nvPr/>
        </p:nvSpPr>
        <p:spPr>
          <a:xfrm>
            <a:off x="5806110" y="2460077"/>
            <a:ext cx="1166190" cy="1166190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C152631B-79C6-83F4-5DD0-8D383A16C64A}"/>
              </a:ext>
            </a:extLst>
          </p:cNvPr>
          <p:cNvSpPr/>
          <p:nvPr/>
        </p:nvSpPr>
        <p:spPr>
          <a:xfrm>
            <a:off x="7036905" y="3762754"/>
            <a:ext cx="1166190" cy="116619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F7C71071-F3FB-7D23-BC8E-BEC834D3F32D}"/>
              </a:ext>
            </a:extLst>
          </p:cNvPr>
          <p:cNvSpPr/>
          <p:nvPr/>
        </p:nvSpPr>
        <p:spPr>
          <a:xfrm>
            <a:off x="3441978" y="4368063"/>
            <a:ext cx="1166190" cy="1166190"/>
          </a:xfrm>
          <a:prstGeom prst="ellipse">
            <a:avLst/>
          </a:prstGeom>
          <a:solidFill>
            <a:schemeClr val="bg1"/>
          </a:solidFill>
          <a:ln w="158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4" name="Elipse 23">
            <a:extLst>
              <a:ext uri="{FF2B5EF4-FFF2-40B4-BE49-F238E27FC236}">
                <a16:creationId xmlns:a16="http://schemas.microsoft.com/office/drawing/2014/main" id="{F7E844DE-BEDB-6F4C-E076-0B68FF591AA0}"/>
              </a:ext>
            </a:extLst>
          </p:cNvPr>
          <p:cNvSpPr/>
          <p:nvPr/>
        </p:nvSpPr>
        <p:spPr>
          <a:xfrm>
            <a:off x="9924505" y="2460077"/>
            <a:ext cx="1166190" cy="1166190"/>
          </a:xfrm>
          <a:prstGeom prst="ellipse">
            <a:avLst/>
          </a:prstGeom>
          <a:solidFill>
            <a:srgbClr val="FF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2834AE3-FF53-DFE2-98C4-2A346BD64243}"/>
              </a:ext>
            </a:extLst>
          </p:cNvPr>
          <p:cNvSpPr txBox="1"/>
          <p:nvPr/>
        </p:nvSpPr>
        <p:spPr>
          <a:xfrm>
            <a:off x="5947969" y="1840092"/>
            <a:ext cx="825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>
                <a:latin typeface="Pulso" pitchFamily="2" charset="0"/>
              </a:rPr>
              <a:t>85%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DF7C0C36-8391-2F80-E785-6AFD2E54F480}"/>
              </a:ext>
            </a:extLst>
          </p:cNvPr>
          <p:cNvSpPr txBox="1"/>
          <p:nvPr/>
        </p:nvSpPr>
        <p:spPr>
          <a:xfrm>
            <a:off x="6592042" y="1779176"/>
            <a:ext cx="13484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00" err="1">
                <a:latin typeface="Pulso" pitchFamily="2" charset="0"/>
              </a:rPr>
              <a:t>Lorem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ipsum</a:t>
            </a:r>
            <a:r>
              <a:rPr lang="es-AR" sz="900">
                <a:latin typeface="Pulso" pitchFamily="2" charset="0"/>
              </a:rPr>
              <a:t> dolor </a:t>
            </a:r>
            <a:r>
              <a:rPr lang="es-AR" sz="900" err="1">
                <a:latin typeface="Pulso" pitchFamily="2" charset="0"/>
              </a:rPr>
              <a:t>sit</a:t>
            </a:r>
            <a:endParaRPr lang="es-AR" sz="900">
              <a:latin typeface="Pulso" pitchFamily="2" charset="0"/>
            </a:endParaRPr>
          </a:p>
          <a:p>
            <a:r>
              <a:rPr lang="es-AR" sz="900" err="1">
                <a:latin typeface="Pulso" pitchFamily="2" charset="0"/>
              </a:rPr>
              <a:t>amet</a:t>
            </a:r>
            <a:r>
              <a:rPr lang="es-AR" sz="900">
                <a:latin typeface="Pulso" pitchFamily="2" charset="0"/>
              </a:rPr>
              <a:t>, </a:t>
            </a:r>
            <a:r>
              <a:rPr lang="es-AR" sz="900" err="1">
                <a:latin typeface="Pulso" pitchFamily="2" charset="0"/>
              </a:rPr>
              <a:t>consectetuer</a:t>
            </a:r>
            <a:endParaRPr lang="es-AR" sz="900">
              <a:latin typeface="Pulso" pitchFamily="2" charset="0"/>
            </a:endParaRPr>
          </a:p>
          <a:p>
            <a:r>
              <a:rPr lang="es-AR" sz="900" err="1">
                <a:latin typeface="Pulso" pitchFamily="2" charset="0"/>
              </a:rPr>
              <a:t>adipiscing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elit</a:t>
            </a:r>
            <a:r>
              <a:rPr lang="es-AR" sz="900">
                <a:latin typeface="Pulso" pitchFamily="2" charset="0"/>
              </a:rPr>
              <a:t>, sed 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A6548A1D-159C-C472-E098-0187116AD7FA}"/>
              </a:ext>
            </a:extLst>
          </p:cNvPr>
          <p:cNvSpPr txBox="1"/>
          <p:nvPr/>
        </p:nvSpPr>
        <p:spPr>
          <a:xfrm>
            <a:off x="9559214" y="1818146"/>
            <a:ext cx="131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4,9MM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9DF659E-6735-1CFC-AD40-9DF9F53A0EBB}"/>
              </a:ext>
            </a:extLst>
          </p:cNvPr>
          <p:cNvSpPr txBox="1"/>
          <p:nvPr/>
        </p:nvSpPr>
        <p:spPr>
          <a:xfrm>
            <a:off x="10132299" y="2747317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85%</a:t>
            </a: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9E5B76F-5BB0-4F9F-07AC-2F6DF57B6A66}"/>
              </a:ext>
            </a:extLst>
          </p:cNvPr>
          <p:cNvSpPr txBox="1"/>
          <p:nvPr/>
        </p:nvSpPr>
        <p:spPr>
          <a:xfrm>
            <a:off x="9977610" y="311373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80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8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 dolor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908F2ABB-4861-296A-5BEC-81620CADB8FB}"/>
              </a:ext>
            </a:extLst>
          </p:cNvPr>
          <p:cNvSpPr txBox="1"/>
          <p:nvPr/>
        </p:nvSpPr>
        <p:spPr>
          <a:xfrm>
            <a:off x="7114621" y="2506253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latin typeface="Pulso" pitchFamily="2" charset="0"/>
              </a:rPr>
              <a:t>23%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836656A1-512F-2E6A-074D-567EC277DF2D}"/>
              </a:ext>
            </a:extLst>
          </p:cNvPr>
          <p:cNvSpPr txBox="1"/>
          <p:nvPr/>
        </p:nvSpPr>
        <p:spPr>
          <a:xfrm>
            <a:off x="7114621" y="3148250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latin typeface="Pulso" pitchFamily="2" charset="0"/>
              </a:rPr>
              <a:t>23%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7A1B8193-6B31-897D-236B-CF28B7311EBE}"/>
              </a:ext>
            </a:extLst>
          </p:cNvPr>
          <p:cNvSpPr txBox="1"/>
          <p:nvPr/>
        </p:nvSpPr>
        <p:spPr>
          <a:xfrm>
            <a:off x="7867990" y="2546586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latin typeface="Pulso" pitchFamily="2" charset="0"/>
              </a:rPr>
              <a:t>Lorem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ipsum</a:t>
            </a:r>
            <a:r>
              <a:rPr lang="es-AR" sz="900">
                <a:latin typeface="Pulso" pitchFamily="2" charset="0"/>
              </a:rPr>
              <a:t> dolor </a:t>
            </a:r>
            <a:r>
              <a:rPr lang="es-AR" sz="900" err="1">
                <a:latin typeface="Pulso" pitchFamily="2" charset="0"/>
              </a:rPr>
              <a:t>sit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amet</a:t>
            </a:r>
            <a:r>
              <a:rPr lang="es-AR" sz="900">
                <a:latin typeface="Pulso" pitchFamily="2" charset="0"/>
              </a:rPr>
              <a:t>, </a:t>
            </a:r>
            <a:r>
              <a:rPr lang="es-AR" sz="900" err="1">
                <a:latin typeface="Pulso" pitchFamily="2" charset="0"/>
              </a:rPr>
              <a:t>consectetuer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adipiscing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elit</a:t>
            </a:r>
            <a:r>
              <a:rPr lang="es-AR" sz="900">
                <a:latin typeface="Pulso" pitchFamily="2" charset="0"/>
              </a:rPr>
              <a:t>, sed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C40D40EA-EA14-C41F-F08E-C660D201DCDB}"/>
              </a:ext>
            </a:extLst>
          </p:cNvPr>
          <p:cNvSpPr txBox="1"/>
          <p:nvPr/>
        </p:nvSpPr>
        <p:spPr>
          <a:xfrm>
            <a:off x="7867990" y="3198458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latin typeface="Pulso" pitchFamily="2" charset="0"/>
              </a:rPr>
              <a:t>Lorem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ipsum</a:t>
            </a:r>
            <a:r>
              <a:rPr lang="es-AR" sz="900">
                <a:latin typeface="Pulso" pitchFamily="2" charset="0"/>
              </a:rPr>
              <a:t> dolor </a:t>
            </a:r>
            <a:r>
              <a:rPr lang="es-AR" sz="900" err="1">
                <a:latin typeface="Pulso" pitchFamily="2" charset="0"/>
              </a:rPr>
              <a:t>sit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amet</a:t>
            </a:r>
            <a:r>
              <a:rPr lang="es-AR" sz="900">
                <a:latin typeface="Pulso" pitchFamily="2" charset="0"/>
              </a:rPr>
              <a:t>, </a:t>
            </a:r>
            <a:r>
              <a:rPr lang="es-AR" sz="900" err="1">
                <a:latin typeface="Pulso" pitchFamily="2" charset="0"/>
              </a:rPr>
              <a:t>consectetuer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adipiscing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elit</a:t>
            </a:r>
            <a:r>
              <a:rPr lang="es-AR" sz="900">
                <a:latin typeface="Pulso" pitchFamily="2" charset="0"/>
              </a:rPr>
              <a:t>, sed </a:t>
            </a:r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95119699-7981-64E7-170F-FFF6F2A3B6A3}"/>
              </a:ext>
            </a:extLst>
          </p:cNvPr>
          <p:cNvSpPr txBox="1"/>
          <p:nvPr/>
        </p:nvSpPr>
        <p:spPr>
          <a:xfrm>
            <a:off x="7217255" y="3883617"/>
            <a:ext cx="825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000" b="1">
                <a:solidFill>
                  <a:srgbClr val="FF0100"/>
                </a:solidFill>
                <a:latin typeface="Pulso" pitchFamily="2" charset="0"/>
              </a:rPr>
              <a:t>85%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73F3228F-F8DB-2A02-673B-224E82FE6EAE}"/>
              </a:ext>
            </a:extLst>
          </p:cNvPr>
          <p:cNvSpPr txBox="1"/>
          <p:nvPr/>
        </p:nvSpPr>
        <p:spPr>
          <a:xfrm>
            <a:off x="7021689" y="4244778"/>
            <a:ext cx="12170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800" err="1">
                <a:solidFill>
                  <a:srgbClr val="FF0100"/>
                </a:solidFill>
                <a:latin typeface="Pulso" pitchFamily="2" charset="0"/>
              </a:rPr>
              <a:t>Lorem</a:t>
            </a:r>
            <a:r>
              <a:rPr lang="es-AR" sz="800">
                <a:solidFill>
                  <a:srgbClr val="FF0100"/>
                </a:solidFill>
                <a:latin typeface="Pulso" pitchFamily="2" charset="0"/>
              </a:rPr>
              <a:t> </a:t>
            </a:r>
            <a:r>
              <a:rPr lang="es-AR" sz="800" err="1">
                <a:solidFill>
                  <a:srgbClr val="FF0100"/>
                </a:solidFill>
                <a:latin typeface="Pulso" pitchFamily="2" charset="0"/>
              </a:rPr>
              <a:t>ipsum</a:t>
            </a:r>
            <a:r>
              <a:rPr lang="es-AR" sz="800">
                <a:solidFill>
                  <a:srgbClr val="FF0100"/>
                </a:solidFill>
                <a:latin typeface="Pulso" pitchFamily="2" charset="0"/>
              </a:rPr>
              <a:t> dolor </a:t>
            </a:r>
            <a:r>
              <a:rPr lang="es-AR" sz="800" err="1">
                <a:solidFill>
                  <a:srgbClr val="FF0100"/>
                </a:solidFill>
                <a:latin typeface="Pulso" pitchFamily="2" charset="0"/>
              </a:rPr>
              <a:t>sit</a:t>
            </a:r>
            <a:endParaRPr lang="es-AR" sz="800">
              <a:solidFill>
                <a:srgbClr val="FF0100"/>
              </a:solidFill>
              <a:latin typeface="Pulso" pitchFamily="2" charset="0"/>
            </a:endParaRPr>
          </a:p>
          <a:p>
            <a:pPr algn="ctr"/>
            <a:r>
              <a:rPr lang="es-AR" sz="800" err="1">
                <a:solidFill>
                  <a:srgbClr val="FF0100"/>
                </a:solidFill>
                <a:latin typeface="Pulso" pitchFamily="2" charset="0"/>
              </a:rPr>
              <a:t>amet</a:t>
            </a:r>
            <a:r>
              <a:rPr lang="es-AR" sz="800">
                <a:solidFill>
                  <a:srgbClr val="FF0100"/>
                </a:solidFill>
                <a:latin typeface="Pulso" pitchFamily="2" charset="0"/>
              </a:rPr>
              <a:t>, </a:t>
            </a:r>
            <a:r>
              <a:rPr lang="es-AR" sz="800" err="1">
                <a:solidFill>
                  <a:srgbClr val="FF0100"/>
                </a:solidFill>
                <a:latin typeface="Pulso" pitchFamily="2" charset="0"/>
              </a:rPr>
              <a:t>consectetuer</a:t>
            </a:r>
            <a:endParaRPr lang="es-AR" sz="800">
              <a:solidFill>
                <a:srgbClr val="FF0100"/>
              </a:solidFill>
              <a:latin typeface="Pulso" pitchFamily="2" charset="0"/>
            </a:endParaRPr>
          </a:p>
          <a:p>
            <a:pPr algn="ctr"/>
            <a:r>
              <a:rPr lang="es-AR" sz="800" err="1">
                <a:solidFill>
                  <a:srgbClr val="FF0100"/>
                </a:solidFill>
                <a:latin typeface="Pulso" pitchFamily="2" charset="0"/>
              </a:rPr>
              <a:t>adipiscing</a:t>
            </a:r>
            <a:r>
              <a:rPr lang="es-AR" sz="800">
                <a:solidFill>
                  <a:srgbClr val="FF0100"/>
                </a:solidFill>
                <a:latin typeface="Pulso" pitchFamily="2" charset="0"/>
              </a:rPr>
              <a:t> </a:t>
            </a:r>
            <a:r>
              <a:rPr lang="es-AR" sz="800" err="1">
                <a:solidFill>
                  <a:srgbClr val="FF0100"/>
                </a:solidFill>
                <a:latin typeface="Pulso" pitchFamily="2" charset="0"/>
              </a:rPr>
              <a:t>elit</a:t>
            </a:r>
            <a:r>
              <a:rPr lang="es-AR" sz="800">
                <a:solidFill>
                  <a:srgbClr val="FF0100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1D1FE64-B000-0522-B7FC-DEB08253821D}"/>
              </a:ext>
            </a:extLst>
          </p:cNvPr>
          <p:cNvSpPr txBox="1"/>
          <p:nvPr/>
        </p:nvSpPr>
        <p:spPr>
          <a:xfrm>
            <a:off x="8451414" y="3775228"/>
            <a:ext cx="1211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solidFill>
                  <a:srgbClr val="0D060C"/>
                </a:solidFill>
                <a:latin typeface="Pulso" pitchFamily="2" charset="0"/>
              </a:rPr>
              <a:t>46,09+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1E2AF248-6FAA-13CF-D0D3-4FAC168E5E54}"/>
              </a:ext>
            </a:extLst>
          </p:cNvPr>
          <p:cNvSpPr txBox="1"/>
          <p:nvPr/>
        </p:nvSpPr>
        <p:spPr>
          <a:xfrm>
            <a:off x="10132299" y="3760937"/>
            <a:ext cx="899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solidFill>
                  <a:srgbClr val="0D060C"/>
                </a:solidFill>
                <a:latin typeface="Pulso" pitchFamily="2" charset="0"/>
              </a:rPr>
              <a:t>99+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9D500911-DF02-7295-7F47-441AA594BEA1}"/>
              </a:ext>
            </a:extLst>
          </p:cNvPr>
          <p:cNvSpPr txBox="1"/>
          <p:nvPr/>
        </p:nvSpPr>
        <p:spPr>
          <a:xfrm>
            <a:off x="8325531" y="4386292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rgbClr val="0D060C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DAA2C4C-BBFF-625A-7751-23AF80E883AD}"/>
              </a:ext>
            </a:extLst>
          </p:cNvPr>
          <p:cNvSpPr txBox="1"/>
          <p:nvPr/>
        </p:nvSpPr>
        <p:spPr>
          <a:xfrm>
            <a:off x="9078900" y="4436500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9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9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9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BC7887C5-4FCD-C588-E7A5-49C8DD422E8C}"/>
              </a:ext>
            </a:extLst>
          </p:cNvPr>
          <p:cNvSpPr txBox="1"/>
          <p:nvPr/>
        </p:nvSpPr>
        <p:spPr>
          <a:xfrm>
            <a:off x="4844982" y="5029925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latin typeface="Pulso" pitchFamily="2" charset="0"/>
              </a:rPr>
              <a:t>23%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E9AC8A0B-B340-D50B-7CAF-39E7185485DA}"/>
              </a:ext>
            </a:extLst>
          </p:cNvPr>
          <p:cNvSpPr txBox="1"/>
          <p:nvPr/>
        </p:nvSpPr>
        <p:spPr>
          <a:xfrm>
            <a:off x="5630520" y="5096966"/>
            <a:ext cx="23421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 err="1">
                <a:latin typeface="Pulso" pitchFamily="2" charset="0"/>
              </a:rPr>
              <a:t>Lorem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ipsum</a:t>
            </a:r>
            <a:r>
              <a:rPr lang="es-AR" sz="900">
                <a:latin typeface="Pulso" pitchFamily="2" charset="0"/>
              </a:rPr>
              <a:t> dolor </a:t>
            </a:r>
            <a:r>
              <a:rPr lang="es-AR" sz="900" err="1">
                <a:latin typeface="Pulso" pitchFamily="2" charset="0"/>
              </a:rPr>
              <a:t>sit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amet</a:t>
            </a:r>
            <a:r>
              <a:rPr lang="es-AR" sz="900">
                <a:latin typeface="Pulso" pitchFamily="2" charset="0"/>
              </a:rPr>
              <a:t>, </a:t>
            </a:r>
            <a:r>
              <a:rPr lang="es-AR" sz="900" err="1">
                <a:latin typeface="Pulso" pitchFamily="2" charset="0"/>
              </a:rPr>
              <a:t>consectetuer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adipiscing</a:t>
            </a:r>
            <a:r>
              <a:rPr lang="es-AR" sz="900">
                <a:latin typeface="Pulso" pitchFamily="2" charset="0"/>
              </a:rPr>
              <a:t> </a:t>
            </a:r>
            <a:r>
              <a:rPr lang="es-AR" sz="900" err="1">
                <a:latin typeface="Pulso" pitchFamily="2" charset="0"/>
              </a:rPr>
              <a:t>elit</a:t>
            </a:r>
            <a:r>
              <a:rPr lang="es-AR" sz="900">
                <a:latin typeface="Pulso" pitchFamily="2" charset="0"/>
              </a:rPr>
              <a:t>, sed 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E46D4EC5-6A2D-8B97-39CE-30636F9B3462}"/>
              </a:ext>
            </a:extLst>
          </p:cNvPr>
          <p:cNvSpPr txBox="1"/>
          <p:nvPr/>
        </p:nvSpPr>
        <p:spPr>
          <a:xfrm>
            <a:off x="4823644" y="4399117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38B93643-C69F-8394-31CF-559470631389}"/>
              </a:ext>
            </a:extLst>
          </p:cNvPr>
          <p:cNvSpPr txBox="1"/>
          <p:nvPr/>
        </p:nvSpPr>
        <p:spPr>
          <a:xfrm>
            <a:off x="5577013" y="4475610"/>
            <a:ext cx="12873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consecte</a:t>
            </a:r>
            <a:endParaRPr lang="es-AR" sz="90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676F6CA6-251F-D58B-36A8-CF0B14F847B6}"/>
              </a:ext>
            </a:extLst>
          </p:cNvPr>
          <p:cNvSpPr txBox="1"/>
          <p:nvPr/>
        </p:nvSpPr>
        <p:spPr>
          <a:xfrm>
            <a:off x="1204019" y="4425909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64BACCF9-7422-BE20-E4DC-42FBB63D5204}"/>
              </a:ext>
            </a:extLst>
          </p:cNvPr>
          <p:cNvSpPr txBox="1"/>
          <p:nvPr/>
        </p:nvSpPr>
        <p:spPr>
          <a:xfrm>
            <a:off x="1957388" y="4476117"/>
            <a:ext cx="12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consecte</a:t>
            </a:r>
            <a:endParaRPr lang="es-AR" sz="90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B74A4629-C6B4-6CFB-9BDF-0CF6B4E5EA58}"/>
              </a:ext>
            </a:extLst>
          </p:cNvPr>
          <p:cNvSpPr txBox="1"/>
          <p:nvPr/>
        </p:nvSpPr>
        <p:spPr>
          <a:xfrm>
            <a:off x="1534959" y="5005849"/>
            <a:ext cx="131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latin typeface="Pulso" pitchFamily="2" charset="0"/>
              </a:rPr>
              <a:t>4,9MM</a:t>
            </a:r>
          </a:p>
        </p:txBody>
      </p:sp>
      <p:pic>
        <p:nvPicPr>
          <p:cNvPr id="47" name="Imagen 46" descr="Dibujo en blanco y negro&#10;&#10;AI-generated content may be incorrect.">
            <a:extLst>
              <a:ext uri="{FF2B5EF4-FFF2-40B4-BE49-F238E27FC236}">
                <a16:creationId xmlns:a16="http://schemas.microsoft.com/office/drawing/2014/main" id="{6459481E-6009-DE5A-AE2D-AB894F0592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62" y="2847001"/>
            <a:ext cx="378812" cy="392341"/>
          </a:xfrm>
          <a:prstGeom prst="rect">
            <a:avLst/>
          </a:prstGeom>
        </p:spPr>
      </p:pic>
      <p:pic>
        <p:nvPicPr>
          <p:cNvPr id="48" name="Imagen 47" descr="Icono&#10;&#10;El contenido generado por IA puede ser incorrecto.">
            <a:extLst>
              <a:ext uri="{FF2B5EF4-FFF2-40B4-BE49-F238E27FC236}">
                <a16:creationId xmlns:a16="http://schemas.microsoft.com/office/drawing/2014/main" id="{5425622B-B1A9-6AE3-AC6E-F5791F7F7DB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61" y="4729736"/>
            <a:ext cx="596501" cy="4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7491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FF0100"/>
            </a:gs>
            <a:gs pos="100000">
              <a:schemeClr val="tx1"/>
            </a:gs>
            <a:gs pos="51000">
              <a:srgbClr val="009CE3"/>
            </a:gs>
            <a:gs pos="13000">
              <a:srgbClr val="795277"/>
            </a:gs>
            <a:gs pos="21000">
              <a:srgbClr val="009CE3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9">
            <a:extLst>
              <a:ext uri="{FF2B5EF4-FFF2-40B4-BE49-F238E27FC236}">
                <a16:creationId xmlns:a16="http://schemas.microsoft.com/office/drawing/2014/main" id="{BA794041-EFB1-B1EB-3333-BD54B8EDD736}"/>
              </a:ext>
            </a:extLst>
          </p:cNvPr>
          <p:cNvSpPr/>
          <p:nvPr/>
        </p:nvSpPr>
        <p:spPr>
          <a:xfrm>
            <a:off x="4869180" y="2081791"/>
            <a:ext cx="2679700" cy="1022089"/>
          </a:xfrm>
          <a:prstGeom prst="roundRect">
            <a:avLst>
              <a:gd name="adj" fmla="val 50000"/>
            </a:avLst>
          </a:prstGeom>
          <a:solidFill>
            <a:srgbClr val="FF01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ED53595-6FD9-0AD1-24B6-09F5C4594694}"/>
              </a:ext>
            </a:extLst>
          </p:cNvPr>
          <p:cNvSpPr txBox="1"/>
          <p:nvPr/>
        </p:nvSpPr>
        <p:spPr>
          <a:xfrm>
            <a:off x="2273572" y="2018291"/>
            <a:ext cx="7162089" cy="2862322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es-AR" sz="6000" dirty="0" err="1">
                <a:solidFill>
                  <a:schemeClr val="bg1"/>
                </a:solidFill>
                <a:latin typeface="Pulso"/>
              </a:rPr>
              <a:t>Lorem</a:t>
            </a:r>
            <a:r>
              <a:rPr lang="es-AR" sz="6000" dirty="0">
                <a:solidFill>
                  <a:schemeClr val="bg1"/>
                </a:solidFill>
                <a:latin typeface="Pulso"/>
              </a:rPr>
              <a:t>    </a:t>
            </a:r>
            <a:r>
              <a:rPr lang="es-AR" sz="6000" dirty="0" err="1">
                <a:solidFill>
                  <a:schemeClr val="bg1"/>
                </a:solidFill>
                <a:latin typeface="Pulso"/>
              </a:rPr>
              <a:t>ipsum</a:t>
            </a:r>
            <a:r>
              <a:rPr lang="es-AR" sz="6000" dirty="0">
                <a:solidFill>
                  <a:schemeClr val="bg1"/>
                </a:solidFill>
                <a:latin typeface="Pulso"/>
              </a:rPr>
              <a:t>   dolor </a:t>
            </a:r>
          </a:p>
          <a:p>
            <a:r>
              <a:rPr lang="es-AR" sz="6000" dirty="0" err="1">
                <a:solidFill>
                  <a:schemeClr val="bg1"/>
                </a:solidFill>
                <a:latin typeface="Pulso"/>
              </a:rPr>
              <a:t>sit</a:t>
            </a:r>
            <a:r>
              <a:rPr lang="es-AR" sz="6000" dirty="0">
                <a:solidFill>
                  <a:schemeClr val="bg1"/>
                </a:solidFill>
                <a:latin typeface="Pulso"/>
              </a:rPr>
              <a:t> </a:t>
            </a:r>
            <a:r>
              <a:rPr lang="es-AR" sz="6000" dirty="0" err="1">
                <a:solidFill>
                  <a:schemeClr val="bg1"/>
                </a:solidFill>
                <a:latin typeface="Pulso"/>
              </a:rPr>
              <a:t>amet</a:t>
            </a:r>
            <a:r>
              <a:rPr lang="es-AR" sz="6000" dirty="0">
                <a:solidFill>
                  <a:schemeClr val="bg1"/>
                </a:solidFill>
                <a:latin typeface="Pulso"/>
              </a:rPr>
              <a:t>, </a:t>
            </a:r>
            <a:r>
              <a:rPr lang="es-AR" sz="6000" dirty="0" err="1">
                <a:solidFill>
                  <a:schemeClr val="bg1"/>
                </a:solidFill>
                <a:latin typeface="Pulso"/>
              </a:rPr>
              <a:t>consectetuer</a:t>
            </a:r>
            <a:endParaRPr lang="es-AR" sz="6000" dirty="0">
              <a:solidFill>
                <a:schemeClr val="bg1"/>
              </a:solidFill>
              <a:latin typeface="Pulso"/>
            </a:endParaRPr>
          </a:p>
          <a:p>
            <a:r>
              <a:rPr lang="es-AR" sz="6000" dirty="0" err="1">
                <a:solidFill>
                  <a:schemeClr val="bg1"/>
                </a:solidFill>
                <a:latin typeface="Pulso"/>
              </a:rPr>
              <a:t>adipiscing</a:t>
            </a:r>
            <a:r>
              <a:rPr lang="es-AR" sz="6000" dirty="0">
                <a:solidFill>
                  <a:schemeClr val="bg1"/>
                </a:solidFill>
                <a:latin typeface="Pulso"/>
              </a:rPr>
              <a:t>  </a:t>
            </a:r>
            <a:r>
              <a:rPr lang="es-AR" sz="6000" dirty="0" err="1">
                <a:solidFill>
                  <a:schemeClr val="bg1"/>
                </a:solidFill>
                <a:latin typeface="Pulso"/>
              </a:rPr>
              <a:t>elitvelit</a:t>
            </a:r>
            <a:r>
              <a:rPr lang="es-AR" sz="6000" dirty="0">
                <a:solidFill>
                  <a:schemeClr val="bg1"/>
                </a:solidFill>
                <a:latin typeface="Pulso"/>
              </a:rPr>
              <a:t> </a:t>
            </a:r>
          </a:p>
        </p:txBody>
      </p:sp>
      <p:sp>
        <p:nvSpPr>
          <p:cNvPr id="5" name="Rectángulo: esquinas redondeadas 10">
            <a:extLst>
              <a:ext uri="{FF2B5EF4-FFF2-40B4-BE49-F238E27FC236}">
                <a16:creationId xmlns:a16="http://schemas.microsoft.com/office/drawing/2014/main" id="{5CD40F1C-5D5C-BF60-E78A-A1A5E647FB55}"/>
              </a:ext>
            </a:extLst>
          </p:cNvPr>
          <p:cNvSpPr/>
          <p:nvPr/>
        </p:nvSpPr>
        <p:spPr>
          <a:xfrm>
            <a:off x="6062980" y="3922024"/>
            <a:ext cx="2940050" cy="102208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6" name="Elipse 5">
            <a:extLst>
              <a:ext uri="{FF2B5EF4-FFF2-40B4-BE49-F238E27FC236}">
                <a16:creationId xmlns:a16="http://schemas.microsoft.com/office/drawing/2014/main" id="{17D6515F-E5A0-7A6A-E29D-6964ADCBB8D4}"/>
              </a:ext>
            </a:extLst>
          </p:cNvPr>
          <p:cNvSpPr/>
          <p:nvPr/>
        </p:nvSpPr>
        <p:spPr>
          <a:xfrm>
            <a:off x="9180936" y="3981212"/>
            <a:ext cx="825500" cy="825500"/>
          </a:xfrm>
          <a:prstGeom prst="ellipse">
            <a:avLst/>
          </a:prstGeom>
          <a:solidFill>
            <a:srgbClr val="FF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Imagen 6" descr="Dibujo en blanco y negro&#10;&#10;AI-generated content may be incorrect.">
            <a:extLst>
              <a:ext uri="{FF2B5EF4-FFF2-40B4-BE49-F238E27FC236}">
                <a16:creationId xmlns:a16="http://schemas.microsoft.com/office/drawing/2014/main" id="{B892F411-385B-2CDD-9FBF-E2A3A81E9A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613" y="4255100"/>
            <a:ext cx="268146" cy="277723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E241B7A1-D793-87D4-5DE3-5C7C520A7515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9" name="Conector recto de flecha 8">
            <a:extLst>
              <a:ext uri="{FF2B5EF4-FFF2-40B4-BE49-F238E27FC236}">
                <a16:creationId xmlns:a16="http://schemas.microsoft.com/office/drawing/2014/main" id="{266728A5-295D-0E48-A098-E1620BC30A49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2067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: esquinas redondeadas 9">
            <a:extLst>
              <a:ext uri="{FF2B5EF4-FFF2-40B4-BE49-F238E27FC236}">
                <a16:creationId xmlns:a16="http://schemas.microsoft.com/office/drawing/2014/main" id="{E92EC27B-03A5-8EF8-F449-41CB083E7A2C}"/>
              </a:ext>
            </a:extLst>
          </p:cNvPr>
          <p:cNvSpPr/>
          <p:nvPr/>
        </p:nvSpPr>
        <p:spPr>
          <a:xfrm>
            <a:off x="4702629" y="2081791"/>
            <a:ext cx="2845361" cy="1022089"/>
          </a:xfrm>
          <a:prstGeom prst="roundRect">
            <a:avLst>
              <a:gd name="adj" fmla="val 50000"/>
            </a:avLst>
          </a:prstGeom>
          <a:solidFill>
            <a:srgbClr val="FF010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B96475C-7A69-8D1B-C2AD-A007FA4835B6}"/>
              </a:ext>
            </a:extLst>
          </p:cNvPr>
          <p:cNvSpPr txBox="1"/>
          <p:nvPr/>
        </p:nvSpPr>
        <p:spPr>
          <a:xfrm>
            <a:off x="2296432" y="2018291"/>
            <a:ext cx="81515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600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>
                <a:solidFill>
                  <a:schemeClr val="bg1"/>
                </a:solidFill>
                <a:latin typeface="Pulso Light" pitchFamily="2" charset="0"/>
              </a:rPr>
              <a:t>dolor </a:t>
            </a:r>
          </a:p>
          <a:p>
            <a:r>
              <a:rPr lang="es-AR" sz="6000" err="1">
                <a:solidFill>
                  <a:schemeClr val="bg1"/>
                </a:solidFill>
                <a:latin typeface="Pulso Light" pitchFamily="2" charset="0"/>
              </a:rPr>
              <a:t>sit</a:t>
            </a:r>
            <a:r>
              <a:rPr lang="es-AR" sz="60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6000" err="1">
                <a:solidFill>
                  <a:schemeClr val="bg1"/>
                </a:solidFill>
                <a:latin typeface="Pulso Light" pitchFamily="2" charset="0"/>
              </a:rPr>
              <a:t>amet</a:t>
            </a:r>
            <a:r>
              <a:rPr lang="es-AR" sz="6000">
                <a:solidFill>
                  <a:schemeClr val="bg1"/>
                </a:solidFill>
                <a:latin typeface="Pulso Light" pitchFamily="2" charset="0"/>
              </a:rPr>
              <a:t>, </a:t>
            </a:r>
            <a:r>
              <a:rPr lang="es-AR" sz="6000" err="1">
                <a:solidFill>
                  <a:schemeClr val="bg1"/>
                </a:solidFill>
                <a:latin typeface="Pulso Light" pitchFamily="2" charset="0"/>
              </a:rPr>
              <a:t>consectetuer</a:t>
            </a:r>
            <a:endParaRPr lang="es-AR" sz="6000">
              <a:solidFill>
                <a:schemeClr val="bg1"/>
              </a:solidFill>
              <a:latin typeface="Pulso Light" pitchFamily="2" charset="0"/>
            </a:endParaRPr>
          </a:p>
          <a:p>
            <a:r>
              <a:rPr lang="es-AR" sz="6000" err="1">
                <a:solidFill>
                  <a:schemeClr val="bg1"/>
                </a:solidFill>
                <a:latin typeface="Pulso Light" pitchFamily="2" charset="0"/>
              </a:rPr>
              <a:t>adipiscing</a:t>
            </a:r>
            <a:r>
              <a:rPr lang="es-AR" sz="6000">
                <a:solidFill>
                  <a:schemeClr val="bg1"/>
                </a:solidFill>
                <a:latin typeface="Pulso Light" pitchFamily="2" charset="0"/>
              </a:rPr>
              <a:t> 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elitvelit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</a:t>
            </a:r>
          </a:p>
        </p:txBody>
      </p:sp>
      <p:sp>
        <p:nvSpPr>
          <p:cNvPr id="58" name="Rectángulo: esquinas redondeadas 10">
            <a:extLst>
              <a:ext uri="{FF2B5EF4-FFF2-40B4-BE49-F238E27FC236}">
                <a16:creationId xmlns:a16="http://schemas.microsoft.com/office/drawing/2014/main" id="{FC3718FF-6F1D-B5F4-475C-0F4103E00F77}"/>
              </a:ext>
            </a:extLst>
          </p:cNvPr>
          <p:cNvSpPr/>
          <p:nvPr/>
        </p:nvSpPr>
        <p:spPr>
          <a:xfrm>
            <a:off x="5913912" y="3922024"/>
            <a:ext cx="3111978" cy="102208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52D254-9BFD-A944-69AD-4C63998795F1}"/>
              </a:ext>
            </a:extLst>
          </p:cNvPr>
          <p:cNvSpPr/>
          <p:nvPr/>
        </p:nvSpPr>
        <p:spPr>
          <a:xfrm>
            <a:off x="9203796" y="3981212"/>
            <a:ext cx="825500" cy="825500"/>
          </a:xfrm>
          <a:prstGeom prst="ellipse">
            <a:avLst/>
          </a:prstGeom>
          <a:solidFill>
            <a:srgbClr val="FF01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0" name="Imagen 59" descr="Dibujo en blanco y negro&#10;&#10;AI-generated content may be incorrect.">
            <a:extLst>
              <a:ext uri="{FF2B5EF4-FFF2-40B4-BE49-F238E27FC236}">
                <a16:creationId xmlns:a16="http://schemas.microsoft.com/office/drawing/2014/main" id="{45FB8566-6AE4-B7C2-4C07-687DCD558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82473" y="4255100"/>
            <a:ext cx="268146" cy="277723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A218BA00-687C-5B29-6034-CCF8E1CA19A2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39091CC2-50A7-26F9-2A76-4CB266478C14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33546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Forma&#10;&#10;AI-generated content may be incorrect.">
            <a:extLst>
              <a:ext uri="{FF2B5EF4-FFF2-40B4-BE49-F238E27FC236}">
                <a16:creationId xmlns:a16="http://schemas.microsoft.com/office/drawing/2014/main" id="{C4E131C3-2738-9A14-1D56-589AA36FC8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2" y="580443"/>
            <a:ext cx="11213570" cy="5697113"/>
          </a:xfrm>
          <a:prstGeom prst="rect">
            <a:avLst/>
          </a:prstGeom>
        </p:spPr>
      </p:pic>
      <p:sp>
        <p:nvSpPr>
          <p:cNvPr id="3" name="Rectángulo: esquinas redondeadas 5">
            <a:extLst>
              <a:ext uri="{FF2B5EF4-FFF2-40B4-BE49-F238E27FC236}">
                <a16:creationId xmlns:a16="http://schemas.microsoft.com/office/drawing/2014/main" id="{D262952A-A1E4-FD8C-3A96-8CD1EBB4DB66}"/>
              </a:ext>
            </a:extLst>
          </p:cNvPr>
          <p:cNvSpPr/>
          <p:nvPr/>
        </p:nvSpPr>
        <p:spPr>
          <a:xfrm>
            <a:off x="1240225" y="5118922"/>
            <a:ext cx="1594353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D060C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2E3AEF2-8A93-2086-576E-968D14B4CAF9}"/>
              </a:ext>
            </a:extLst>
          </p:cNvPr>
          <p:cNvSpPr txBox="1"/>
          <p:nvPr/>
        </p:nvSpPr>
        <p:spPr>
          <a:xfrm>
            <a:off x="1292633" y="5162946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latin typeface="Pulso Light" pitchFamily="2" charset="0"/>
              </a:rPr>
              <a:t>#</a:t>
            </a:r>
            <a:r>
              <a:rPr lang="es-AR" sz="1050" err="1">
                <a:latin typeface="Pulso Light" pitchFamily="2" charset="0"/>
              </a:rPr>
              <a:t>PersonalEvoluciona</a:t>
            </a:r>
            <a:endParaRPr lang="es-AR" sz="1050">
              <a:latin typeface="Pulso Light" pitchFamily="2" charset="0"/>
            </a:endParaRPr>
          </a:p>
        </p:txBody>
      </p:sp>
      <p:sp>
        <p:nvSpPr>
          <p:cNvPr id="5" name="Rectángulo: esquinas redondeadas 9">
            <a:extLst>
              <a:ext uri="{FF2B5EF4-FFF2-40B4-BE49-F238E27FC236}">
                <a16:creationId xmlns:a16="http://schemas.microsoft.com/office/drawing/2014/main" id="{EAC18894-AB1A-94CD-B861-E2E8249302FB}"/>
              </a:ext>
            </a:extLst>
          </p:cNvPr>
          <p:cNvSpPr/>
          <p:nvPr/>
        </p:nvSpPr>
        <p:spPr>
          <a:xfrm>
            <a:off x="3011399" y="5118922"/>
            <a:ext cx="1504040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D060C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F5FCED7-88D8-A21E-7D85-7F170EF80769}"/>
              </a:ext>
            </a:extLst>
          </p:cNvPr>
          <p:cNvSpPr txBox="1"/>
          <p:nvPr/>
        </p:nvSpPr>
        <p:spPr>
          <a:xfrm>
            <a:off x="3056486" y="5162946"/>
            <a:ext cx="13731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latin typeface="Pulso Light" pitchFamily="2" charset="0"/>
              </a:rPr>
              <a:t>#</a:t>
            </a:r>
            <a:r>
              <a:rPr lang="es-AR" sz="1050" err="1">
                <a:latin typeface="Pulso Light" pitchFamily="2" charset="0"/>
              </a:rPr>
              <a:t>SomosPersonal</a:t>
            </a:r>
            <a:endParaRPr lang="es-AR" sz="1050">
              <a:latin typeface="Pulso Light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65A6ADDB-E7A5-64E3-8EB8-D58C2B1FB818}"/>
              </a:ext>
            </a:extLst>
          </p:cNvPr>
          <p:cNvSpPr txBox="1"/>
          <p:nvPr/>
        </p:nvSpPr>
        <p:spPr>
          <a:xfrm>
            <a:off x="1240225" y="1999556"/>
            <a:ext cx="4380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 err="1">
                <a:latin typeface="Pulso Light" pitchFamily="2" charset="0"/>
              </a:rPr>
              <a:t>Lorem</a:t>
            </a:r>
            <a:r>
              <a:rPr lang="es-AR" sz="2800" dirty="0">
                <a:latin typeface="Pulso Light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ipsum</a:t>
            </a:r>
            <a:r>
              <a:rPr lang="es-AR" sz="2800" dirty="0">
                <a:latin typeface="Pulso Light" pitchFamily="2" charset="0"/>
              </a:rPr>
              <a:t> dolor </a:t>
            </a:r>
            <a:r>
              <a:rPr lang="es-AR" sz="2800" dirty="0" err="1">
                <a:latin typeface="Pulso Light" pitchFamily="2" charset="0"/>
              </a:rPr>
              <a:t>sit</a:t>
            </a:r>
            <a:r>
              <a:rPr lang="es-AR" sz="2800" dirty="0">
                <a:latin typeface="Pulso Light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amet</a:t>
            </a:r>
            <a:r>
              <a:rPr lang="es-AR" sz="2800" dirty="0">
                <a:latin typeface="Pulso Light" pitchFamily="2" charset="0"/>
              </a:rPr>
              <a:t>,</a:t>
            </a:r>
            <a:r>
              <a:rPr lang="es-AR" sz="2800" dirty="0">
                <a:solidFill>
                  <a:srgbClr val="009CE3"/>
                </a:solidFill>
                <a:latin typeface="Pulso Light" pitchFamily="2" charset="0"/>
              </a:rPr>
              <a:t> </a:t>
            </a:r>
            <a:r>
              <a:rPr lang="es-AR" sz="2800" dirty="0" err="1">
                <a:solidFill>
                  <a:srgbClr val="009CE3"/>
                </a:solidFill>
                <a:latin typeface="Pulso" pitchFamily="2" charset="0"/>
              </a:rPr>
              <a:t>consectetuer</a:t>
            </a:r>
            <a:r>
              <a:rPr lang="es-AR" sz="2800" dirty="0">
                <a:solidFill>
                  <a:srgbClr val="009CE3"/>
                </a:solidFill>
                <a:latin typeface="Pulso" pitchFamily="2" charset="0"/>
              </a:rPr>
              <a:t> </a:t>
            </a:r>
            <a:r>
              <a:rPr lang="es-AR" sz="2800" dirty="0" err="1">
                <a:solidFill>
                  <a:srgbClr val="009CE3"/>
                </a:solidFill>
                <a:latin typeface="Pulso" pitchFamily="2" charset="0"/>
              </a:rPr>
              <a:t>adipiscing</a:t>
            </a:r>
            <a:r>
              <a:rPr lang="es-AR" sz="2800" dirty="0">
                <a:solidFill>
                  <a:srgbClr val="009CE3"/>
                </a:solidFill>
                <a:latin typeface="Pulso" pitchFamily="2" charset="0"/>
              </a:rPr>
              <a:t> </a:t>
            </a:r>
            <a:r>
              <a:rPr lang="es-AR" sz="2800" dirty="0" err="1">
                <a:solidFill>
                  <a:srgbClr val="009CE3"/>
                </a:solidFill>
                <a:latin typeface="Pulso" pitchFamily="2" charset="0"/>
              </a:rPr>
              <a:t>elit</a:t>
            </a:r>
            <a:r>
              <a:rPr lang="es-AR" sz="2800" dirty="0">
                <a:solidFill>
                  <a:srgbClr val="009CE3"/>
                </a:solidFill>
                <a:latin typeface="Pulso" pitchFamily="2" charset="0"/>
              </a:rPr>
              <a:t>, sed </a:t>
            </a:r>
            <a:r>
              <a:rPr lang="es-AR" sz="2800" dirty="0" err="1">
                <a:solidFill>
                  <a:srgbClr val="009CE3"/>
                </a:solidFill>
                <a:latin typeface="Pulso" pitchFamily="2" charset="0"/>
              </a:rPr>
              <a:t>diam</a:t>
            </a:r>
            <a:r>
              <a:rPr lang="es-AR" sz="2800" dirty="0">
                <a:solidFill>
                  <a:srgbClr val="009CE3"/>
                </a:solidFill>
                <a:latin typeface="Pulso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nonummy</a:t>
            </a:r>
            <a:r>
              <a:rPr lang="es-AR" sz="2800" dirty="0">
                <a:latin typeface="Pulso Light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nibh</a:t>
            </a:r>
            <a:r>
              <a:rPr lang="es-AR" sz="2800" dirty="0">
                <a:latin typeface="Pulso Light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euismod</a:t>
            </a:r>
            <a:r>
              <a:rPr lang="es-AR" sz="2800" dirty="0">
                <a:latin typeface="Pulso Light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tincidunt</a:t>
            </a:r>
            <a:r>
              <a:rPr lang="es-AR" sz="2800" dirty="0">
                <a:latin typeface="Pulso Light" pitchFamily="2" charset="0"/>
              </a:rPr>
              <a:t> ut </a:t>
            </a:r>
            <a:r>
              <a:rPr lang="es-AR" sz="2800" dirty="0" err="1">
                <a:latin typeface="Pulso Light" pitchFamily="2" charset="0"/>
              </a:rPr>
              <a:t>laoreet</a:t>
            </a:r>
            <a:endParaRPr lang="es-AR" sz="2800" dirty="0">
              <a:latin typeface="Pulso Light" pitchFamily="2" charset="0"/>
            </a:endParaRPr>
          </a:p>
          <a:p>
            <a:r>
              <a:rPr lang="es-AR" sz="2800" dirty="0" err="1">
                <a:latin typeface="Pulso Light" pitchFamily="2" charset="0"/>
              </a:rPr>
              <a:t>dolore</a:t>
            </a:r>
            <a:r>
              <a:rPr lang="es-AR" sz="2800" dirty="0">
                <a:latin typeface="Pulso Light" pitchFamily="2" charset="0"/>
              </a:rPr>
              <a:t> magna </a:t>
            </a:r>
            <a:r>
              <a:rPr lang="es-AR" sz="2800" dirty="0" err="1">
                <a:latin typeface="Pulso Light" pitchFamily="2" charset="0"/>
              </a:rPr>
              <a:t>aliquam</a:t>
            </a:r>
            <a:endParaRPr lang="es-AR" sz="2800" dirty="0">
              <a:latin typeface="Pulso Light" pitchFamily="2" charset="0"/>
            </a:endParaRPr>
          </a:p>
        </p:txBody>
      </p:sp>
      <p:sp>
        <p:nvSpPr>
          <p:cNvPr id="8" name="Rectángulo: esquinas redondeadas 17">
            <a:extLst>
              <a:ext uri="{FF2B5EF4-FFF2-40B4-BE49-F238E27FC236}">
                <a16:creationId xmlns:a16="http://schemas.microsoft.com/office/drawing/2014/main" id="{EE5B65A1-8490-DE93-08AE-651012EE7612}"/>
              </a:ext>
            </a:extLst>
          </p:cNvPr>
          <p:cNvSpPr/>
          <p:nvPr/>
        </p:nvSpPr>
        <p:spPr>
          <a:xfrm>
            <a:off x="6398407" y="1320800"/>
            <a:ext cx="4559300" cy="1816100"/>
          </a:xfrm>
          <a:prstGeom prst="roundRect">
            <a:avLst>
              <a:gd name="adj" fmla="val 10373"/>
            </a:avLst>
          </a:prstGeom>
          <a:solidFill>
            <a:srgbClr val="009C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: esquinas redondeadas 19">
            <a:extLst>
              <a:ext uri="{FF2B5EF4-FFF2-40B4-BE49-F238E27FC236}">
                <a16:creationId xmlns:a16="http://schemas.microsoft.com/office/drawing/2014/main" id="{86695B8F-5F3C-CB00-34A9-E9FD7F9C9068}"/>
              </a:ext>
            </a:extLst>
          </p:cNvPr>
          <p:cNvSpPr/>
          <p:nvPr/>
        </p:nvSpPr>
        <p:spPr>
          <a:xfrm>
            <a:off x="6398407" y="3384904"/>
            <a:ext cx="2146300" cy="2203096"/>
          </a:xfrm>
          <a:prstGeom prst="roundRect">
            <a:avLst>
              <a:gd name="adj" fmla="val 10373"/>
            </a:avLst>
          </a:prstGeom>
          <a:noFill/>
          <a:ln>
            <a:solidFill>
              <a:srgbClr val="FF01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: esquinas redondeadas 21">
            <a:extLst>
              <a:ext uri="{FF2B5EF4-FFF2-40B4-BE49-F238E27FC236}">
                <a16:creationId xmlns:a16="http://schemas.microsoft.com/office/drawing/2014/main" id="{48D4246B-23BC-6A59-D5A6-FED878988641}"/>
              </a:ext>
            </a:extLst>
          </p:cNvPr>
          <p:cNvSpPr/>
          <p:nvPr/>
        </p:nvSpPr>
        <p:spPr>
          <a:xfrm>
            <a:off x="8808744" y="3384904"/>
            <a:ext cx="2146300" cy="2203096"/>
          </a:xfrm>
          <a:prstGeom prst="roundRect">
            <a:avLst>
              <a:gd name="adj" fmla="val 10373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 descr="Icono&#10;&#10;AI-generated content may be incorrect.">
            <a:extLst>
              <a:ext uri="{FF2B5EF4-FFF2-40B4-BE49-F238E27FC236}">
                <a16:creationId xmlns:a16="http://schemas.microsoft.com/office/drawing/2014/main" id="{F0CC7C50-F901-CEDD-E07A-2E4CDF8130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81" y="1507867"/>
            <a:ext cx="491689" cy="491689"/>
          </a:xfrm>
          <a:prstGeom prst="rect">
            <a:avLst/>
          </a:prstGeom>
        </p:spPr>
      </p:pic>
      <p:pic>
        <p:nvPicPr>
          <p:cNvPr id="12" name="Imagen 11" descr="Icono&#10;&#10;AI-generated content may be incorrect.">
            <a:extLst>
              <a:ext uri="{FF2B5EF4-FFF2-40B4-BE49-F238E27FC236}">
                <a16:creationId xmlns:a16="http://schemas.microsoft.com/office/drawing/2014/main" id="{B9482715-319D-C861-6C81-960180AF02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71" y="3555951"/>
            <a:ext cx="491689" cy="491689"/>
          </a:xfrm>
          <a:prstGeom prst="rect">
            <a:avLst/>
          </a:prstGeom>
        </p:spPr>
      </p:pic>
      <p:pic>
        <p:nvPicPr>
          <p:cNvPr id="13" name="Imagen 12" descr="Icono&#10;&#10;AI-generated content may be incorrect.">
            <a:extLst>
              <a:ext uri="{FF2B5EF4-FFF2-40B4-BE49-F238E27FC236}">
                <a16:creationId xmlns:a16="http://schemas.microsoft.com/office/drawing/2014/main" id="{A3867751-4809-7551-15E7-95AC5BEA1B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80" y="3555950"/>
            <a:ext cx="491689" cy="491689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44001079-44E7-7947-1969-74A5ACBD295A}"/>
              </a:ext>
            </a:extLst>
          </p:cNvPr>
          <p:cNvSpPr txBox="1"/>
          <p:nvPr/>
        </p:nvSpPr>
        <p:spPr>
          <a:xfrm>
            <a:off x="6858657" y="1630870"/>
            <a:ext cx="1788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9EF0E046-B069-2B6E-2B08-C0A27CA909EE}"/>
              </a:ext>
            </a:extLst>
          </p:cNvPr>
          <p:cNvSpPr txBox="1"/>
          <p:nvPr/>
        </p:nvSpPr>
        <p:spPr>
          <a:xfrm>
            <a:off x="6858656" y="2463649"/>
            <a:ext cx="388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consectetuer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adipiscing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elit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sed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diam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nonummy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nibh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euismod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tincidunt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ut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laoreet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dolore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magna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aliquam</a:t>
            </a:r>
            <a:endParaRPr lang="es-AR" sz="900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199AD034-4A75-9172-6FC3-383FF645203D}"/>
              </a:ext>
            </a:extLst>
          </p:cNvPr>
          <p:cNvSpPr txBox="1"/>
          <p:nvPr/>
        </p:nvSpPr>
        <p:spPr>
          <a:xfrm>
            <a:off x="9036443" y="4078522"/>
            <a:ext cx="17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>
                <a:solidFill>
                  <a:schemeClr val="bg1"/>
                </a:solidFill>
                <a:latin typeface="Pulso" pitchFamily="2" charset="0"/>
              </a:rPr>
              <a:t>4,9%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BCE258B-2CFD-211F-C7DC-88D107C85CE8}"/>
              </a:ext>
            </a:extLst>
          </p:cNvPr>
          <p:cNvSpPr txBox="1"/>
          <p:nvPr/>
        </p:nvSpPr>
        <p:spPr>
          <a:xfrm>
            <a:off x="9054637" y="4630445"/>
            <a:ext cx="17474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</a:t>
            </a:r>
          </a:p>
          <a:p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consectetuer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adipiscing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elit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</a:t>
            </a:r>
          </a:p>
          <a:p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sed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diam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nonummy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nibh</a:t>
            </a:r>
            <a:endParaRPr lang="es-AR" sz="900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F02AFD60-B47D-6773-CB09-F1188AC3F9F2}"/>
              </a:ext>
            </a:extLst>
          </p:cNvPr>
          <p:cNvSpPr txBox="1"/>
          <p:nvPr/>
        </p:nvSpPr>
        <p:spPr>
          <a:xfrm>
            <a:off x="6664718" y="3984114"/>
            <a:ext cx="17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>
                <a:solidFill>
                  <a:srgbClr val="042C50"/>
                </a:solidFill>
                <a:latin typeface="Pulso" pitchFamily="2" charset="0"/>
              </a:rPr>
              <a:t>4,9%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B3992ED-96E0-6A69-22AA-EF951483A588}"/>
              </a:ext>
            </a:extLst>
          </p:cNvPr>
          <p:cNvSpPr txBox="1"/>
          <p:nvPr/>
        </p:nvSpPr>
        <p:spPr>
          <a:xfrm>
            <a:off x="6682912" y="4536037"/>
            <a:ext cx="17474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rgbClr val="042C50"/>
                </a:solidFill>
                <a:latin typeface="Pulso Light" pitchFamily="2" charset="0"/>
              </a:rPr>
              <a:t>Lorem</a:t>
            </a:r>
            <a:r>
              <a:rPr lang="es-AR" sz="900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 Light" pitchFamily="2" charset="0"/>
              </a:rPr>
              <a:t>ipsum</a:t>
            </a:r>
            <a:r>
              <a:rPr lang="es-AR" sz="900">
                <a:solidFill>
                  <a:srgbClr val="042C50"/>
                </a:solidFill>
                <a:latin typeface="Pulso Light" pitchFamily="2" charset="0"/>
              </a:rPr>
              <a:t> dolor </a:t>
            </a:r>
            <a:r>
              <a:rPr lang="es-AR" sz="900" err="1">
                <a:solidFill>
                  <a:srgbClr val="042C50"/>
                </a:solidFill>
                <a:latin typeface="Pulso Light" pitchFamily="2" charset="0"/>
              </a:rPr>
              <a:t>sit</a:t>
            </a:r>
            <a:r>
              <a:rPr lang="es-AR" sz="900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 Light" pitchFamily="2" charset="0"/>
              </a:rPr>
              <a:t>amet</a:t>
            </a:r>
            <a:r>
              <a:rPr lang="es-AR" sz="900">
                <a:solidFill>
                  <a:srgbClr val="042C50"/>
                </a:solidFill>
                <a:latin typeface="Pulso Light" pitchFamily="2" charset="0"/>
              </a:rPr>
              <a:t>, </a:t>
            </a:r>
          </a:p>
          <a:p>
            <a:r>
              <a:rPr lang="es-AR" sz="900" err="1">
                <a:solidFill>
                  <a:srgbClr val="042C50"/>
                </a:solidFill>
                <a:latin typeface="Pulso Light" pitchFamily="2" charset="0"/>
              </a:rPr>
              <a:t>consectetuer</a:t>
            </a:r>
            <a:r>
              <a:rPr lang="es-AR" sz="900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 Light" pitchFamily="2" charset="0"/>
              </a:rPr>
              <a:t>adipiscing</a:t>
            </a:r>
            <a:r>
              <a:rPr lang="es-AR" sz="900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 Light" pitchFamily="2" charset="0"/>
              </a:rPr>
              <a:t>elit</a:t>
            </a:r>
            <a:r>
              <a:rPr lang="es-AR" sz="900">
                <a:solidFill>
                  <a:srgbClr val="042C50"/>
                </a:solidFill>
                <a:latin typeface="Pulso Light" pitchFamily="2" charset="0"/>
              </a:rPr>
              <a:t>, </a:t>
            </a:r>
          </a:p>
          <a:p>
            <a:r>
              <a:rPr lang="es-AR" sz="900">
                <a:solidFill>
                  <a:srgbClr val="042C50"/>
                </a:solidFill>
                <a:latin typeface="Pulso Light" pitchFamily="2" charset="0"/>
              </a:rPr>
              <a:t>sed </a:t>
            </a:r>
            <a:r>
              <a:rPr lang="es-AR" sz="900" err="1">
                <a:solidFill>
                  <a:srgbClr val="042C50"/>
                </a:solidFill>
                <a:latin typeface="Pulso Light" pitchFamily="2" charset="0"/>
              </a:rPr>
              <a:t>diam</a:t>
            </a:r>
            <a:r>
              <a:rPr lang="es-AR" sz="900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 Light" pitchFamily="2" charset="0"/>
              </a:rPr>
              <a:t>nonummy</a:t>
            </a:r>
            <a:r>
              <a:rPr lang="es-AR" sz="900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 Light" pitchFamily="2" charset="0"/>
              </a:rPr>
              <a:t>nibh</a:t>
            </a:r>
            <a:endParaRPr lang="es-AR" sz="900">
              <a:solidFill>
                <a:srgbClr val="042C50"/>
              </a:solidFill>
              <a:latin typeface="Pulso Light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BC413C3-2FE7-46EA-3D95-75F541D63253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21" name="Conector recto de flecha 20">
            <a:extLst>
              <a:ext uri="{FF2B5EF4-FFF2-40B4-BE49-F238E27FC236}">
                <a16:creationId xmlns:a16="http://schemas.microsoft.com/office/drawing/2014/main" id="{6F4C0C03-F24E-BFA4-FED8-C62369568C1B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9146494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556</Words>
  <Application>Microsoft Office PowerPoint</Application>
  <PresentationFormat>Panorámica</PresentationFormat>
  <Paragraphs>111</Paragraphs>
  <Slides>13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4" baseType="lpstr"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Franco Salvador Novoa</dc:creator>
  <cp:lastModifiedBy>Sara Astudillo</cp:lastModifiedBy>
  <cp:revision>4</cp:revision>
  <dcterms:created xsi:type="dcterms:W3CDTF">2025-02-24T13:42:57Z</dcterms:created>
  <dcterms:modified xsi:type="dcterms:W3CDTF">2025-12-15T19:18:31Z</dcterms:modified>
</cp:coreProperties>
</file>